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30275530" cy="442436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36" userDrawn="1">
          <p15:clr>
            <a:srgbClr val="A4A3A4"/>
          </p15:clr>
        </p15:guide>
        <p15:guide id="2" pos="95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3936"/>
        <p:guide pos="952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73096" y="1143000"/>
            <a:ext cx="211180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977026" y="5899369"/>
            <a:ext cx="24334733" cy="1658326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1987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977026" y="22970376"/>
            <a:ext cx="24334733" cy="9499377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7945" spc="200"/>
            </a:lvl1pPr>
            <a:lvl2pPr marL="1513840" indent="0" algn="ctr">
              <a:buNone/>
              <a:defRPr sz="6625"/>
            </a:lvl2pPr>
            <a:lvl3pPr marL="3027680" indent="0" algn="ctr">
              <a:buNone/>
              <a:defRPr sz="5960"/>
            </a:lvl3pPr>
            <a:lvl4pPr marL="4541520" indent="0" algn="ctr">
              <a:buNone/>
              <a:defRPr sz="5300"/>
            </a:lvl4pPr>
            <a:lvl5pPr marL="6055360" indent="0" algn="ctr">
              <a:buNone/>
              <a:defRPr sz="5300"/>
            </a:lvl5pPr>
            <a:lvl6pPr marL="7569200" indent="0" algn="ctr">
              <a:buNone/>
              <a:defRPr sz="5300"/>
            </a:lvl6pPr>
            <a:lvl7pPr marL="9082405" indent="0" algn="ctr">
              <a:buNone/>
              <a:defRPr sz="5300"/>
            </a:lvl7pPr>
            <a:lvl8pPr marL="10596880" indent="0" algn="ctr">
              <a:buNone/>
              <a:defRPr sz="5300"/>
            </a:lvl8pPr>
            <a:lvl9pPr marL="12110720" indent="0" algn="ctr">
              <a:buNone/>
              <a:defRPr sz="53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10864" y="3925170"/>
            <a:ext cx="27240239" cy="45522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510864" y="9615507"/>
            <a:ext cx="27240239" cy="3070458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943831" y="24828446"/>
            <a:ext cx="19292561" cy="494710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457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943831" y="29775553"/>
            <a:ext cx="19292561" cy="559743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596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51384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2pPr>
            <a:lvl3pPr marL="302768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3pPr>
            <a:lvl4pPr marL="454152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4pPr>
            <a:lvl5pPr marL="605536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5pPr>
            <a:lvl6pPr marL="756920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6pPr>
            <a:lvl7pPr marL="908240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7pPr>
            <a:lvl8pPr marL="1059688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8pPr>
            <a:lvl9pPr marL="1211072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10864" y="3925170"/>
            <a:ext cx="27240239" cy="45522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510864" y="9685184"/>
            <a:ext cx="12855748" cy="30634911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5922175" y="9685184"/>
            <a:ext cx="12855748" cy="30634911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10864" y="3925170"/>
            <a:ext cx="27240239" cy="45522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510864" y="9220667"/>
            <a:ext cx="13266989" cy="2461941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66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840" indent="0">
              <a:buNone/>
              <a:defRPr sz="6625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300" b="1"/>
            </a:lvl4pPr>
            <a:lvl5pPr marL="6055360" indent="0">
              <a:buNone/>
              <a:defRPr sz="5300" b="1"/>
            </a:lvl5pPr>
            <a:lvl6pPr marL="7569200" indent="0">
              <a:buNone/>
              <a:defRPr sz="5300" b="1"/>
            </a:lvl6pPr>
            <a:lvl7pPr marL="9082405" indent="0">
              <a:buNone/>
              <a:defRPr sz="5300" b="1"/>
            </a:lvl7pPr>
            <a:lvl8pPr marL="10596880" indent="0">
              <a:buNone/>
              <a:defRPr sz="5300" b="1"/>
            </a:lvl8pPr>
            <a:lvl9pPr marL="12110720" indent="0">
              <a:buNone/>
              <a:defRPr sz="53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510864" y="11961318"/>
            <a:ext cx="13266989" cy="2835877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15485479" y="9172467"/>
            <a:ext cx="13266989" cy="2461941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66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840" indent="0">
              <a:buNone/>
              <a:defRPr sz="6625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300" b="1"/>
            </a:lvl4pPr>
            <a:lvl5pPr marL="6055360" indent="0">
              <a:buNone/>
              <a:defRPr sz="5300" b="1"/>
            </a:lvl5pPr>
            <a:lvl6pPr marL="7569200" indent="0">
              <a:buNone/>
              <a:defRPr sz="5300" b="1"/>
            </a:lvl6pPr>
            <a:lvl7pPr marL="9082405" indent="0">
              <a:buNone/>
              <a:defRPr sz="5300" b="1"/>
            </a:lvl7pPr>
            <a:lvl8pPr marL="10596880" indent="0">
              <a:buNone/>
              <a:defRPr sz="5300" b="1"/>
            </a:lvl8pPr>
            <a:lvl9pPr marL="12110720" indent="0">
              <a:buNone/>
              <a:defRPr sz="53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15485479" y="11961318"/>
            <a:ext cx="13266989" cy="28358776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510864" y="3925170"/>
            <a:ext cx="27240239" cy="4552269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510864" y="10033572"/>
            <a:ext cx="12995502" cy="2972910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3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5770194" y="10033572"/>
            <a:ext cx="12980908" cy="2972910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3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25416475" y="5899369"/>
            <a:ext cx="2592605" cy="32446528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927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2270765" y="5899369"/>
            <a:ext cx="22770229" cy="32446528"/>
          </a:xfrm>
        </p:spPr>
        <p:txBody>
          <a:bodyPr vert="eaVert" lIns="46800" tIns="46800" rIns="46800" bIns="46800"/>
          <a:lstStyle>
            <a:lvl1pPr marL="756920" indent="-756920">
              <a:spcAft>
                <a:spcPts val="1000"/>
              </a:spcAft>
              <a:defRPr spc="300"/>
            </a:lvl1pPr>
            <a:lvl2pPr marL="2270760" indent="-756920">
              <a:defRPr spc="300"/>
            </a:lvl2pPr>
            <a:lvl3pPr marL="3784600" indent="-756920">
              <a:defRPr spc="300"/>
            </a:lvl3pPr>
            <a:lvl4pPr marL="5298440" indent="-756920">
              <a:defRPr spc="300"/>
            </a:lvl4pPr>
            <a:lvl5pPr marL="6812280" indent="-75692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510864" y="4993560"/>
            <a:ext cx="27249179" cy="3537298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977026" y="16025844"/>
            <a:ext cx="24334733" cy="6572919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987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977026" y="22970376"/>
            <a:ext cx="24334733" cy="3042588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794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/Users/98317/Desktop/墙报A0+2-底图.jpg墙报A0+2-底图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>
          <a:xfrm>
            <a:off x="635" y="1969"/>
            <a:ext cx="30275366" cy="44242033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1510864" y="3925170"/>
            <a:ext cx="27240239" cy="4552269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1510864" y="9615507"/>
            <a:ext cx="27240239" cy="3070458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1519804" y="40738160"/>
            <a:ext cx="6705014" cy="2043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3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10221422" y="40738160"/>
            <a:ext cx="9834021" cy="2043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3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22046088" y="40738160"/>
            <a:ext cx="6705014" cy="2043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33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027680" rtl="0" eaLnBrk="1" fontAlgn="auto" latinLnBrk="0" hangingPunct="1">
        <a:lnSpc>
          <a:spcPct val="100000"/>
        </a:lnSpc>
        <a:spcBef>
          <a:spcPct val="0"/>
        </a:spcBef>
        <a:buNone/>
        <a:defRPr sz="1192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756920" indent="-756920" algn="l" defTabSz="3027680" rtl="0" eaLnBrk="1" fontAlgn="auto" latinLnBrk="0" hangingPunct="1">
        <a:lnSpc>
          <a:spcPct val="130000"/>
        </a:lnSpc>
        <a:spcBef>
          <a:spcPts val="5"/>
        </a:spcBef>
        <a:spcAft>
          <a:spcPts val="1000"/>
        </a:spcAft>
        <a:buFont typeface="Arial" panose="020B0604020202020204" pitchFamily="34" charset="0"/>
        <a:buChar char="●"/>
        <a:defRPr sz="596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227076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tabLst>
          <a:tab pos="5329555" algn="l"/>
          <a:tab pos="5329555" algn="l"/>
          <a:tab pos="5329555" algn="l"/>
          <a:tab pos="5329555" algn="l"/>
        </a:tabLst>
        <a:defRPr sz="53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378460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defRPr sz="53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529844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Wingdings" panose="05000000000000000000" charset="0"/>
        <a:buChar char=""/>
        <a:defRPr sz="46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681228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Arial" panose="020B0604020202020204" pitchFamily="34" charset="0"/>
        <a:buChar char="•"/>
        <a:defRPr sz="46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8326120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960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800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640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4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8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2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536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920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0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88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72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933605" y="3764183"/>
            <a:ext cx="3454454" cy="33896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600">
                <a:solidFill>
                  <a:schemeClr val="tx1"/>
                </a:solidFill>
              </a:rPr>
              <a:t>单位</a:t>
            </a:r>
            <a:r>
              <a:rPr lang="en-US" altLang="zh-CN" sz="6600">
                <a:solidFill>
                  <a:schemeClr val="tx1"/>
                </a:solidFill>
              </a:rPr>
              <a:t>logo</a:t>
            </a:r>
            <a:endParaRPr lang="en-US" altLang="zh-CN" sz="660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709406" y="4634146"/>
            <a:ext cx="482607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500">
                <a:solidFill>
                  <a:schemeClr val="tx1"/>
                </a:solidFill>
              </a:rPr>
              <a:t>姓名</a:t>
            </a:r>
            <a:endParaRPr lang="zh-CN" altLang="en-US" sz="550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709406" y="5827330"/>
            <a:ext cx="482607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500">
                <a:solidFill>
                  <a:schemeClr val="tx1"/>
                </a:solidFill>
              </a:rPr>
              <a:t>邮箱</a:t>
            </a:r>
            <a:endParaRPr lang="zh-CN" altLang="en-US" sz="550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709406" y="7020513"/>
            <a:ext cx="482607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500">
                <a:solidFill>
                  <a:schemeClr val="tx1"/>
                </a:solidFill>
              </a:rPr>
              <a:t>单位</a:t>
            </a:r>
            <a:endParaRPr lang="zh-CN" altLang="en-US" sz="550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558627" y="2719591"/>
            <a:ext cx="9127632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500" b="1">
                <a:solidFill>
                  <a:schemeClr val="tx1"/>
                </a:solidFill>
              </a:rPr>
              <a:t>墙报题目</a:t>
            </a:r>
            <a:endParaRPr lang="zh-CN" altLang="en-US" sz="10500" b="1">
              <a:solidFill>
                <a:schemeClr val="tx1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213610" y="8206740"/>
            <a:ext cx="10708807" cy="1414167"/>
            <a:chOff x="3486" y="14244"/>
            <a:chExt cx="16864" cy="2227"/>
          </a:xfrm>
        </p:grpSpPr>
        <p:pic>
          <p:nvPicPr>
            <p:cNvPr id="5" name="图片 4" descr="77f62de590e34ddfe9a0a102eafb2d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486" y="14244"/>
              <a:ext cx="16864" cy="2227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7871" y="14438"/>
              <a:ext cx="8095" cy="1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0" b="1"/>
                <a:t>摘　要</a:t>
              </a:r>
              <a:endParaRPr lang="zh-CN" altLang="en-US" sz="7000" b="1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213610" y="22959695"/>
            <a:ext cx="10708807" cy="1414167"/>
            <a:chOff x="3486" y="40301"/>
            <a:chExt cx="16864" cy="2227"/>
          </a:xfrm>
        </p:grpSpPr>
        <p:pic>
          <p:nvPicPr>
            <p:cNvPr id="13" name="图片 12" descr="77f62de590e34ddfe9a0a102eafb2d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486" y="40301"/>
              <a:ext cx="16864" cy="222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7871" y="40495"/>
              <a:ext cx="8095" cy="1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0" b="1"/>
                <a:t>研究内容</a:t>
              </a:r>
              <a:endParaRPr lang="zh-CN" altLang="en-US" sz="7000" b="1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603345" y="28434665"/>
            <a:ext cx="10708807" cy="1414167"/>
            <a:chOff x="25907" y="45339"/>
            <a:chExt cx="16864" cy="2227"/>
          </a:xfrm>
        </p:grpSpPr>
        <p:pic>
          <p:nvPicPr>
            <p:cNvPr id="14" name="图片 13" descr="77f62de590e34ddfe9a0a102eafb2d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907" y="45339"/>
              <a:ext cx="16864" cy="2227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30292" y="45533"/>
              <a:ext cx="8095" cy="1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0" b="1"/>
                <a:t>总结与展望</a:t>
              </a:r>
              <a:endParaRPr lang="zh-CN" altLang="en-US" sz="7000" b="1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6603345" y="8206740"/>
            <a:ext cx="10708807" cy="1414167"/>
            <a:chOff x="25907" y="14244"/>
            <a:chExt cx="16864" cy="2227"/>
          </a:xfrm>
        </p:grpSpPr>
        <p:pic>
          <p:nvPicPr>
            <p:cNvPr id="12" name="图片 11" descr="77f62de590e34ddfe9a0a102eafb2d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907" y="14244"/>
              <a:ext cx="16864" cy="2227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0292" y="14438"/>
              <a:ext cx="8095" cy="1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0" b="1"/>
                <a:t>研究成果</a:t>
              </a:r>
              <a:endParaRPr lang="zh-CN" altLang="en-US" sz="7000" b="1"/>
            </a:p>
          </p:txBody>
        </p:sp>
      </p:grpSp>
      <p:sp>
        <p:nvSpPr>
          <p:cNvPr id="2053" name="Text Box 9"/>
          <p:cNvSpPr txBox="1"/>
          <p:nvPr/>
        </p:nvSpPr>
        <p:spPr>
          <a:xfrm>
            <a:off x="2213644" y="10514973"/>
            <a:ext cx="10708807" cy="12369165"/>
          </a:xfrm>
          <a:prstGeom prst="rect">
            <a:avLst/>
          </a:prstGeom>
          <a:noFill/>
          <a:ln w="9525">
            <a:noFill/>
          </a:ln>
        </p:spPr>
        <p:txBody>
          <a:bodyPr wrap="square" lIns="90005" tIns="45001" rIns="90005" bIns="45001">
            <a:spAutoFit/>
          </a:bodyPr>
          <a:lstStyle/>
          <a:p>
            <a:pPr algn="just" defTabSz="603250">
              <a:lnSpc>
                <a:spcPct val="95000"/>
              </a:lnSpc>
            </a:pPr>
            <a:r>
              <a:rPr lang="zh-CN" altLang="en-US" sz="6000" dirty="0">
                <a:latin typeface="宋体" panose="02010600030101010101" pitchFamily="2" charset="-122"/>
                <a:ea typeface="宋体" panose="02010600030101010101" pitchFamily="2" charset="-122"/>
              </a:rPr>
              <a:t>简要阐明研究的背景和目的、需解决的问题、取得的成果等。</a:t>
            </a: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 Box 9"/>
          <p:cNvSpPr txBox="1"/>
          <p:nvPr/>
        </p:nvSpPr>
        <p:spPr>
          <a:xfrm>
            <a:off x="2340646" y="25616143"/>
            <a:ext cx="10708807" cy="15000605"/>
          </a:xfrm>
          <a:prstGeom prst="rect">
            <a:avLst/>
          </a:prstGeom>
          <a:noFill/>
          <a:ln w="9525">
            <a:noFill/>
          </a:ln>
        </p:spPr>
        <p:txBody>
          <a:bodyPr wrap="square" lIns="90005" tIns="45001" rIns="90005" bIns="45001">
            <a:spAutoFit/>
          </a:bodyPr>
          <a:p>
            <a:pPr algn="just" defTabSz="603250">
              <a:lnSpc>
                <a:spcPct val="95000"/>
              </a:lnSpc>
            </a:pPr>
            <a:r>
              <a:rPr lang="zh-CN" altLang="en-US" sz="6000" dirty="0">
                <a:latin typeface="宋体" panose="02010600030101010101" pitchFamily="2" charset="-122"/>
                <a:ea typeface="宋体" panose="02010600030101010101" pitchFamily="2" charset="-122"/>
              </a:rPr>
              <a:t>主要的研究方法和实验设计等。</a:t>
            </a: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 Box 9"/>
          <p:cNvSpPr txBox="1"/>
          <p:nvPr/>
        </p:nvSpPr>
        <p:spPr>
          <a:xfrm>
            <a:off x="16603603" y="10514973"/>
            <a:ext cx="10708807" cy="17632680"/>
          </a:xfrm>
          <a:prstGeom prst="rect">
            <a:avLst/>
          </a:prstGeom>
          <a:noFill/>
          <a:ln w="9525">
            <a:noFill/>
          </a:ln>
        </p:spPr>
        <p:txBody>
          <a:bodyPr wrap="square" lIns="90005" tIns="45001" rIns="90005" bIns="45001">
            <a:spAutoFit/>
          </a:bodyPr>
          <a:p>
            <a:pPr algn="just" defTabSz="603250">
              <a:lnSpc>
                <a:spcPct val="95000"/>
              </a:lnSpc>
            </a:pPr>
            <a:r>
              <a:rPr lang="zh-CN" altLang="en-US" sz="6000" dirty="0">
                <a:latin typeface="宋体" panose="02010600030101010101" pitchFamily="2" charset="-122"/>
                <a:ea typeface="宋体" panose="02010600030101010101" pitchFamily="2" charset="-122"/>
              </a:rPr>
              <a:t>研究结果，对结果的分析和讨论，研究的主要贡献等。</a:t>
            </a: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603250">
              <a:lnSpc>
                <a:spcPct val="95000"/>
              </a:lnSpc>
            </a:pPr>
            <a:endParaRPr lang="zh-CN" altLang="en-US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Text Box 9"/>
          <p:cNvSpPr txBox="1"/>
          <p:nvPr/>
        </p:nvSpPr>
        <p:spPr>
          <a:xfrm>
            <a:off x="16603603" y="30940701"/>
            <a:ext cx="10708807" cy="9727081"/>
          </a:xfrm>
          <a:prstGeom prst="rect">
            <a:avLst/>
          </a:prstGeom>
          <a:noFill/>
          <a:ln w="9525">
            <a:noFill/>
          </a:ln>
        </p:spPr>
        <p:txBody>
          <a:bodyPr wrap="square" lIns="90005" tIns="45001" rIns="90005" bIns="45001">
            <a:noAutofit/>
          </a:bodyPr>
          <a:p>
            <a:pPr defTabSz="603250">
              <a:lnSpc>
                <a:spcPct val="95000"/>
              </a:lnSpc>
            </a:pPr>
            <a:r>
              <a:rPr lang="en-US" altLang="zh-CN" sz="6000" dirty="0">
                <a:latin typeface="宋体" panose="02010600030101010101" pitchFamily="2" charset="-122"/>
                <a:ea typeface="宋体" panose="02010600030101010101" pitchFamily="2" charset="-122"/>
              </a:rPr>
              <a:t>XXX</a:t>
            </a:r>
            <a:endParaRPr lang="en-US" altLang="zh-CN" sz="6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WPS 演示</Application>
  <PresentationFormat>宽屏</PresentationFormat>
  <Paragraphs>72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智泽林</cp:lastModifiedBy>
  <cp:revision>170</cp:revision>
  <dcterms:created xsi:type="dcterms:W3CDTF">2019-06-19T02:08:00Z</dcterms:created>
  <dcterms:modified xsi:type="dcterms:W3CDTF">2026-09-18T06:36:29Z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792FA47AE6224FCBA36AA95347FF8E60_13</vt:lpwstr>
  </property>
</Properties>
</file>