
<file path=[Content_Types].xml><?xml version="1.0" encoding="utf-8"?>
<Types xmlns="http://schemas.openxmlformats.org/package/2006/content-types">
  <Default Extension="emf" ContentType="image/x-emf"/>
  <Default Extension="jpeg" ContentType="image/jpeg"/>
  <Default Extension="png" ContentType="image/png"/>
  <Default Extension="pptx" ContentType="application/vnd.openxmlformats-officedocument.presentationml.presentation"/>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2"/>
    <p:sldId id="256" r:id="rId3"/>
  </p:sldIdLst>
  <p:sldSz cx="14400213" cy="359997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339" userDrawn="1">
          <p15:clr>
            <a:srgbClr val="A4A3A4"/>
          </p15:clr>
        </p15:guide>
        <p15:guide id="2" pos="4536" userDrawn="1">
          <p15:clr>
            <a:srgbClr val="A4A3A4"/>
          </p15:clr>
        </p15:guide>
        <p15:guide id="3" pos="140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C3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25" d="100"/>
          <a:sy n="25" d="100"/>
        </p:scale>
        <p:origin x="2040" y="14"/>
      </p:cViewPr>
      <p:guideLst>
        <p:guide orient="horz" pos="11339"/>
        <p:guide pos="4536"/>
        <p:guide pos="140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package" Target="../embeddings/Microsoft_Office_PowerPoint_2007_____.pptx"/><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aphicFrame>
        <p:nvGraphicFramePr>
          <p:cNvPr id="2" name="对象 1">
            <a:hlinkClick r:id="" action="ppaction://ole?verb=0"/>
          </p:cNvPr>
          <p:cNvGraphicFramePr>
            <a:graphicFrameLocks noChangeAspect="1"/>
          </p:cNvGraphicFramePr>
          <p:nvPr userDrawn="1"/>
        </p:nvGraphicFramePr>
        <p:xfrm>
          <a:off x="3591560" y="9008110"/>
          <a:ext cx="7216140" cy="17983200"/>
        </p:xfrm>
        <a:graphic>
          <a:graphicData uri="http://schemas.openxmlformats.org/presentationml/2006/ole">
            <mc:AlternateContent xmlns:mc="http://schemas.openxmlformats.org/markup-compatibility/2006">
              <mc:Choice xmlns:v="urn:schemas-microsoft-com:vml" Requires="v">
                <p:oleObj r:id="rId2" imgW="7216140" imgH="17983200" progId="PowerPoint.Show.12">
                  <p:embed/>
                </p:oleObj>
              </mc:Choice>
              <mc:Fallback>
                <p:oleObj r:id="rId2" imgW="7216140" imgH="17983200" progId="PowerPoint.Show.12">
                  <p:embed/>
                  <p:pic>
                    <p:nvPicPr>
                      <p:cNvPr id="0" name="图片 1024"/>
                      <p:cNvPicPr/>
                      <p:nvPr/>
                    </p:nvPicPr>
                    <p:blipFill>
                      <a:blip r:embed="rId3"/>
                      <a:stretch>
                        <a:fillRect/>
                      </a:stretch>
                    </p:blipFill>
                    <p:spPr>
                      <a:xfrm>
                        <a:off x="3591560" y="9008110"/>
                        <a:ext cx="7216140" cy="17983200"/>
                      </a:xfrm>
                      <a:prstGeom prst="rect">
                        <a:avLst/>
                      </a:prstGeom>
                    </p:spPr>
                  </p:pic>
                </p:oleObj>
              </mc:Fallback>
            </mc:AlternateContent>
          </a:graphicData>
        </a:graphic>
      </p:graphicFrame>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146050"/>
            <a:ext cx="14479270" cy="3619373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982515" y="8974945"/>
            <a:ext cx="12420184" cy="14974888"/>
          </a:xfrm>
          <a:prstGeom prst="rect">
            <a:avLst/>
          </a:prstGeom>
        </p:spPr>
        <p:txBody>
          <a:bodyPr anchor="b"/>
          <a:lstStyle>
            <a:lvl1pPr>
              <a:defRPr sz="9450"/>
            </a:lvl1pPr>
          </a:lstStyle>
          <a:p>
            <a:r>
              <a:rPr lang="zh-CN" altLang="en-US"/>
              <a:t>单击此处编辑母版标题样式</a:t>
            </a:r>
            <a:endParaRPr lang="en-US" dirty="0"/>
          </a:p>
        </p:txBody>
      </p:sp>
      <p:sp>
        <p:nvSpPr>
          <p:cNvPr id="3" name="Text Placeholder 2"/>
          <p:cNvSpPr>
            <a:spLocks noGrp="1"/>
          </p:cNvSpPr>
          <p:nvPr>
            <p:ph type="body" idx="1"/>
          </p:nvPr>
        </p:nvSpPr>
        <p:spPr>
          <a:xfrm>
            <a:off x="982515" y="24091502"/>
            <a:ext cx="12420184" cy="7874940"/>
          </a:xfrm>
          <a:prstGeom prst="rect">
            <a:avLst/>
          </a:prstGeom>
        </p:spPr>
        <p:txBody>
          <a:bodyPr/>
          <a:lstStyle>
            <a:lvl1pPr marL="0" indent="0">
              <a:buNone/>
              <a:defRPr sz="3780">
                <a:solidFill>
                  <a:schemeClr val="tx1"/>
                </a:solidFill>
              </a:defRPr>
            </a:lvl1pPr>
            <a:lvl2pPr marL="720090" indent="0">
              <a:buNone/>
              <a:defRPr sz="3150">
                <a:solidFill>
                  <a:schemeClr val="tx1">
                    <a:tint val="75000"/>
                  </a:schemeClr>
                </a:solidFill>
              </a:defRPr>
            </a:lvl2pPr>
            <a:lvl3pPr marL="1440180" indent="0">
              <a:buNone/>
              <a:defRPr sz="2835">
                <a:solidFill>
                  <a:schemeClr val="tx1">
                    <a:tint val="75000"/>
                  </a:schemeClr>
                </a:solidFill>
              </a:defRPr>
            </a:lvl3pPr>
            <a:lvl4pPr marL="2160270" indent="0">
              <a:buNone/>
              <a:defRPr sz="2520">
                <a:solidFill>
                  <a:schemeClr val="tx1">
                    <a:tint val="75000"/>
                  </a:schemeClr>
                </a:solidFill>
              </a:defRPr>
            </a:lvl4pPr>
            <a:lvl5pPr marL="2879725" indent="0">
              <a:buNone/>
              <a:defRPr sz="2520">
                <a:solidFill>
                  <a:schemeClr val="tx1">
                    <a:tint val="75000"/>
                  </a:schemeClr>
                </a:solidFill>
              </a:defRPr>
            </a:lvl5pPr>
            <a:lvl6pPr marL="3599815" indent="0">
              <a:buNone/>
              <a:defRPr sz="2520">
                <a:solidFill>
                  <a:schemeClr val="tx1">
                    <a:tint val="75000"/>
                  </a:schemeClr>
                </a:solidFill>
              </a:defRPr>
            </a:lvl6pPr>
            <a:lvl7pPr marL="4319905" indent="0">
              <a:buNone/>
              <a:defRPr sz="2520">
                <a:solidFill>
                  <a:schemeClr val="tx1">
                    <a:tint val="75000"/>
                  </a:schemeClr>
                </a:solidFill>
              </a:defRPr>
            </a:lvl7pPr>
            <a:lvl8pPr marL="5039995" indent="0">
              <a:buNone/>
              <a:defRPr sz="2520">
                <a:solidFill>
                  <a:schemeClr val="tx1">
                    <a:tint val="75000"/>
                  </a:schemeClr>
                </a:solidFill>
              </a:defRPr>
            </a:lvl8pPr>
            <a:lvl9pPr marL="5760085" indent="0">
              <a:buNone/>
              <a:defRPr sz="252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5" name="Footer Placeholder 4"/>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990015" y="1916661"/>
            <a:ext cx="12420184" cy="6958285"/>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990014" y="9583264"/>
            <a:ext cx="6120091" cy="2284150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7290108" y="9583264"/>
            <a:ext cx="6120091" cy="2284150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6" name="Footer Placeholder 5"/>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991890" y="1916661"/>
            <a:ext cx="12420184" cy="6958285"/>
          </a:xfrm>
          <a:prstGeom prst="rect">
            <a:avLst/>
          </a:prstGeo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991892" y="8824938"/>
            <a:ext cx="6091964" cy="4324966"/>
          </a:xfrm>
          <a:prstGeom prst="rect">
            <a:avLst/>
          </a:prstGeom>
        </p:spPr>
        <p:txBody>
          <a:bodyPr anchor="b"/>
          <a:lstStyle>
            <a:lvl1pPr marL="0" indent="0">
              <a:buNone/>
              <a:defRPr sz="3780" b="1"/>
            </a:lvl1pPr>
            <a:lvl2pPr marL="720090" indent="0">
              <a:buNone/>
              <a:defRPr sz="3150" b="1"/>
            </a:lvl2pPr>
            <a:lvl3pPr marL="1440180" indent="0">
              <a:buNone/>
              <a:defRPr sz="2835" b="1"/>
            </a:lvl3pPr>
            <a:lvl4pPr marL="2160270" indent="0">
              <a:buNone/>
              <a:defRPr sz="2520" b="1"/>
            </a:lvl4pPr>
            <a:lvl5pPr marL="2879725" indent="0">
              <a:buNone/>
              <a:defRPr sz="2520" b="1"/>
            </a:lvl5pPr>
            <a:lvl6pPr marL="3599815" indent="0">
              <a:buNone/>
              <a:defRPr sz="2520" b="1"/>
            </a:lvl6pPr>
            <a:lvl7pPr marL="4319905" indent="0">
              <a:buNone/>
              <a:defRPr sz="2520" b="1"/>
            </a:lvl7pPr>
            <a:lvl8pPr marL="5039995" indent="0">
              <a:buNone/>
              <a:defRPr sz="2520" b="1"/>
            </a:lvl8pPr>
            <a:lvl9pPr marL="5760085" indent="0">
              <a:buNone/>
              <a:defRPr sz="2520" b="1"/>
            </a:lvl9pPr>
          </a:lstStyle>
          <a:p>
            <a:pPr lvl="0"/>
            <a:r>
              <a:rPr lang="zh-CN" altLang="en-US"/>
              <a:t>单击此处编辑母版文本样式</a:t>
            </a:r>
          </a:p>
        </p:txBody>
      </p:sp>
      <p:sp>
        <p:nvSpPr>
          <p:cNvPr id="4" name="Content Placeholder 3"/>
          <p:cNvSpPr>
            <a:spLocks noGrp="1"/>
          </p:cNvSpPr>
          <p:nvPr>
            <p:ph sz="half" idx="2"/>
          </p:nvPr>
        </p:nvSpPr>
        <p:spPr>
          <a:xfrm>
            <a:off x="991892" y="13149904"/>
            <a:ext cx="6091964" cy="19341529"/>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7290109" y="8824938"/>
            <a:ext cx="6121966" cy="4324966"/>
          </a:xfrm>
          <a:prstGeom prst="rect">
            <a:avLst/>
          </a:prstGeom>
        </p:spPr>
        <p:txBody>
          <a:bodyPr anchor="b"/>
          <a:lstStyle>
            <a:lvl1pPr marL="0" indent="0">
              <a:buNone/>
              <a:defRPr sz="3780" b="1"/>
            </a:lvl1pPr>
            <a:lvl2pPr marL="720090" indent="0">
              <a:buNone/>
              <a:defRPr sz="3150" b="1"/>
            </a:lvl2pPr>
            <a:lvl3pPr marL="1440180" indent="0">
              <a:buNone/>
              <a:defRPr sz="2835" b="1"/>
            </a:lvl3pPr>
            <a:lvl4pPr marL="2160270" indent="0">
              <a:buNone/>
              <a:defRPr sz="2520" b="1"/>
            </a:lvl4pPr>
            <a:lvl5pPr marL="2879725" indent="0">
              <a:buNone/>
              <a:defRPr sz="2520" b="1"/>
            </a:lvl5pPr>
            <a:lvl6pPr marL="3599815" indent="0">
              <a:buNone/>
              <a:defRPr sz="2520" b="1"/>
            </a:lvl6pPr>
            <a:lvl7pPr marL="4319905" indent="0">
              <a:buNone/>
              <a:defRPr sz="2520" b="1"/>
            </a:lvl7pPr>
            <a:lvl8pPr marL="5039995" indent="0">
              <a:buNone/>
              <a:defRPr sz="2520" b="1"/>
            </a:lvl8pPr>
            <a:lvl9pPr marL="5760085" indent="0">
              <a:buNone/>
              <a:defRPr sz="2520" b="1"/>
            </a:lvl9pPr>
          </a:lstStyle>
          <a:p>
            <a:pPr lvl="0"/>
            <a:r>
              <a:rPr lang="zh-CN" altLang="en-US"/>
              <a:t>单击此处编辑母版文本样式</a:t>
            </a:r>
          </a:p>
        </p:txBody>
      </p:sp>
      <p:sp>
        <p:nvSpPr>
          <p:cNvPr id="6" name="Content Placeholder 5"/>
          <p:cNvSpPr>
            <a:spLocks noGrp="1"/>
          </p:cNvSpPr>
          <p:nvPr>
            <p:ph sz="quarter" idx="4"/>
          </p:nvPr>
        </p:nvSpPr>
        <p:spPr>
          <a:xfrm>
            <a:off x="7290109" y="13149904"/>
            <a:ext cx="6121966" cy="19341529"/>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8" name="Footer Placeholder 7"/>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990015" y="1916661"/>
            <a:ext cx="12420184" cy="6958285"/>
          </a:xfrm>
          <a:prstGeom prst="rect">
            <a:avLst/>
          </a:prstGeom>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4" name="Footer Placeholder 3"/>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3" name="Footer Placeholder 2"/>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991890" y="2399982"/>
            <a:ext cx="4644444" cy="8399939"/>
          </a:xfrm>
          <a:prstGeom prst="rect">
            <a:avLst/>
          </a:prstGeom>
        </p:spPr>
        <p:txBody>
          <a:bodyPr anchor="b"/>
          <a:lstStyle>
            <a:lvl1pPr>
              <a:defRPr sz="5040"/>
            </a:lvl1pPr>
          </a:lstStyle>
          <a:p>
            <a:r>
              <a:rPr lang="zh-CN" altLang="en-US"/>
              <a:t>单击此处编辑母版标题样式</a:t>
            </a:r>
            <a:endParaRPr lang="en-US" dirty="0"/>
          </a:p>
        </p:txBody>
      </p:sp>
      <p:sp>
        <p:nvSpPr>
          <p:cNvPr id="3" name="Content Placeholder 2"/>
          <p:cNvSpPr>
            <a:spLocks noGrp="1"/>
          </p:cNvSpPr>
          <p:nvPr>
            <p:ph idx="1"/>
          </p:nvPr>
        </p:nvSpPr>
        <p:spPr>
          <a:xfrm>
            <a:off x="6121966" y="5183304"/>
            <a:ext cx="7290108" cy="25583147"/>
          </a:xfrm>
          <a:prstGeom prst="rect">
            <a:avLst/>
          </a:prstGeom>
        </p:spPr>
        <p:txBody>
          <a:bodyPr/>
          <a:lstStyle>
            <a:lvl1pPr>
              <a:defRPr sz="5040"/>
            </a:lvl1pPr>
            <a:lvl2pPr>
              <a:defRPr sz="4410"/>
            </a:lvl2pPr>
            <a:lvl3pPr>
              <a:defRPr sz="3780"/>
            </a:lvl3pPr>
            <a:lvl4pPr>
              <a:defRPr sz="3150"/>
            </a:lvl4pPr>
            <a:lvl5pPr>
              <a:defRPr sz="3150"/>
            </a:lvl5pPr>
            <a:lvl6pPr>
              <a:defRPr sz="3150"/>
            </a:lvl6pPr>
            <a:lvl7pPr>
              <a:defRPr sz="3150"/>
            </a:lvl7pPr>
            <a:lvl8pPr>
              <a:defRPr sz="3150"/>
            </a:lvl8pPr>
            <a:lvl9pPr>
              <a:defRPr sz="315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991890" y="10799922"/>
            <a:ext cx="4644444" cy="20008190"/>
          </a:xfrm>
          <a:prstGeom prst="rect">
            <a:avLst/>
          </a:prstGeom>
        </p:spPr>
        <p:txBody>
          <a:bodyPr/>
          <a:lstStyle>
            <a:lvl1pPr marL="0" indent="0">
              <a:buNone/>
              <a:defRPr sz="2520"/>
            </a:lvl1pPr>
            <a:lvl2pPr marL="720090" indent="0">
              <a:buNone/>
              <a:defRPr sz="2205"/>
            </a:lvl2pPr>
            <a:lvl3pPr marL="1440180" indent="0">
              <a:buNone/>
              <a:defRPr sz="1890"/>
            </a:lvl3pPr>
            <a:lvl4pPr marL="2160270" indent="0">
              <a:buNone/>
              <a:defRPr sz="1575"/>
            </a:lvl4pPr>
            <a:lvl5pPr marL="2879725" indent="0">
              <a:buNone/>
              <a:defRPr sz="1575"/>
            </a:lvl5pPr>
            <a:lvl6pPr marL="3599815" indent="0">
              <a:buNone/>
              <a:defRPr sz="1575"/>
            </a:lvl6pPr>
            <a:lvl7pPr marL="4319905" indent="0">
              <a:buNone/>
              <a:defRPr sz="1575"/>
            </a:lvl7pPr>
            <a:lvl8pPr marL="5039995" indent="0">
              <a:buNone/>
              <a:defRPr sz="1575"/>
            </a:lvl8pPr>
            <a:lvl9pPr marL="5760085" indent="0">
              <a:buNone/>
              <a:defRPr sz="1575"/>
            </a:lvl9pPr>
          </a:lstStyle>
          <a:p>
            <a:pPr lvl="0"/>
            <a:r>
              <a:rPr lang="zh-CN" altLang="en-US"/>
              <a:t>单击此处编辑母版文本样式</a:t>
            </a:r>
          </a:p>
        </p:txBody>
      </p:sp>
      <p:sp>
        <p:nvSpPr>
          <p:cNvPr id="5" name="Date Placeholder 4"/>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6" name="Footer Placeholder 5"/>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991890" y="2399982"/>
            <a:ext cx="4644444" cy="8399939"/>
          </a:xfrm>
          <a:prstGeom prst="rect">
            <a:avLst/>
          </a:prstGeom>
        </p:spPr>
        <p:txBody>
          <a:bodyPr anchor="b"/>
          <a:lstStyle>
            <a:lvl1pPr>
              <a:defRPr sz="504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121966" y="5183304"/>
            <a:ext cx="7290108" cy="25583147"/>
          </a:xfrm>
          <a:prstGeom prst="rect">
            <a:avLst/>
          </a:prstGeom>
        </p:spPr>
        <p:txBody>
          <a:bodyPr anchor="t"/>
          <a:lstStyle>
            <a:lvl1pPr marL="0" indent="0">
              <a:buNone/>
              <a:defRPr sz="5040"/>
            </a:lvl1pPr>
            <a:lvl2pPr marL="720090" indent="0">
              <a:buNone/>
              <a:defRPr sz="4410"/>
            </a:lvl2pPr>
            <a:lvl3pPr marL="1440180" indent="0">
              <a:buNone/>
              <a:defRPr sz="3780"/>
            </a:lvl3pPr>
            <a:lvl4pPr marL="2160270" indent="0">
              <a:buNone/>
              <a:defRPr sz="3150"/>
            </a:lvl4pPr>
            <a:lvl5pPr marL="2879725" indent="0">
              <a:buNone/>
              <a:defRPr sz="3150"/>
            </a:lvl5pPr>
            <a:lvl6pPr marL="3599815" indent="0">
              <a:buNone/>
              <a:defRPr sz="3150"/>
            </a:lvl6pPr>
            <a:lvl7pPr marL="4319905" indent="0">
              <a:buNone/>
              <a:defRPr sz="3150"/>
            </a:lvl7pPr>
            <a:lvl8pPr marL="5039995" indent="0">
              <a:buNone/>
              <a:defRPr sz="3150"/>
            </a:lvl8pPr>
            <a:lvl9pPr marL="5760085" indent="0">
              <a:buNone/>
              <a:defRPr sz="3150"/>
            </a:lvl9pPr>
          </a:lstStyle>
          <a:p>
            <a:r>
              <a:rPr lang="zh-CN" altLang="en-US"/>
              <a:t>单击图标添加图片</a:t>
            </a:r>
            <a:endParaRPr lang="en-US" dirty="0"/>
          </a:p>
        </p:txBody>
      </p:sp>
      <p:sp>
        <p:nvSpPr>
          <p:cNvPr id="4" name="Text Placeholder 3"/>
          <p:cNvSpPr>
            <a:spLocks noGrp="1"/>
          </p:cNvSpPr>
          <p:nvPr>
            <p:ph type="body" sz="half" idx="2"/>
          </p:nvPr>
        </p:nvSpPr>
        <p:spPr>
          <a:xfrm>
            <a:off x="991890" y="10799922"/>
            <a:ext cx="4644444" cy="20008190"/>
          </a:xfrm>
          <a:prstGeom prst="rect">
            <a:avLst/>
          </a:prstGeom>
        </p:spPr>
        <p:txBody>
          <a:bodyPr/>
          <a:lstStyle>
            <a:lvl1pPr marL="0" indent="0">
              <a:buNone/>
              <a:defRPr sz="2520"/>
            </a:lvl1pPr>
            <a:lvl2pPr marL="720090" indent="0">
              <a:buNone/>
              <a:defRPr sz="2205"/>
            </a:lvl2pPr>
            <a:lvl3pPr marL="1440180" indent="0">
              <a:buNone/>
              <a:defRPr sz="1890"/>
            </a:lvl3pPr>
            <a:lvl4pPr marL="2160270" indent="0">
              <a:buNone/>
              <a:defRPr sz="1575"/>
            </a:lvl4pPr>
            <a:lvl5pPr marL="2879725" indent="0">
              <a:buNone/>
              <a:defRPr sz="1575"/>
            </a:lvl5pPr>
            <a:lvl6pPr marL="3599815" indent="0">
              <a:buNone/>
              <a:defRPr sz="1575"/>
            </a:lvl6pPr>
            <a:lvl7pPr marL="4319905" indent="0">
              <a:buNone/>
              <a:defRPr sz="1575"/>
            </a:lvl7pPr>
            <a:lvl8pPr marL="5039995" indent="0">
              <a:buNone/>
              <a:defRPr sz="1575"/>
            </a:lvl8pPr>
            <a:lvl9pPr marL="5760085" indent="0">
              <a:buNone/>
              <a:defRPr sz="1575"/>
            </a:lvl9pPr>
          </a:lstStyle>
          <a:p>
            <a:pPr lvl="0"/>
            <a:r>
              <a:rPr lang="zh-CN" altLang="en-US"/>
              <a:t>单击此处编辑母版文本样式</a:t>
            </a:r>
          </a:p>
        </p:txBody>
      </p:sp>
      <p:sp>
        <p:nvSpPr>
          <p:cNvPr id="5" name="Date Placeholder 4"/>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6" name="Footer Placeholder 5"/>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990015" y="1916661"/>
            <a:ext cx="12420184" cy="6958285"/>
          </a:xfrm>
          <a:prstGeom prst="rect">
            <a:avLst/>
          </a:prstGeom>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990015" y="9583264"/>
            <a:ext cx="12420184" cy="22841503"/>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5" name="Footer Placeholder 4"/>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05153" y="1916653"/>
            <a:ext cx="3105046" cy="30508114"/>
          </a:xfrm>
          <a:prstGeom prst="rect">
            <a:avLst/>
          </a:prstGeo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990015" y="1916653"/>
            <a:ext cx="9135135" cy="30508114"/>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a:xfrm>
            <a:off x="990015" y="33366432"/>
            <a:ext cx="3240048" cy="1916653"/>
          </a:xfrm>
          <a:prstGeom prst="rect">
            <a:avLst/>
          </a:prstGeom>
        </p:spPr>
        <p:txBody>
          <a:bodyPr/>
          <a:lstStyle/>
          <a:p>
            <a:fld id="{B39E33C5-484F-4E6D-989D-94B910F5C3EA}" type="datetimeFigureOut">
              <a:rPr lang="zh-CN" altLang="en-US" smtClean="0"/>
              <a:t>2026/9/7</a:t>
            </a:fld>
            <a:endParaRPr lang="zh-CN" altLang="en-US"/>
          </a:p>
        </p:txBody>
      </p:sp>
      <p:sp>
        <p:nvSpPr>
          <p:cNvPr id="5" name="Footer Placeholder 4"/>
          <p:cNvSpPr>
            <a:spLocks noGrp="1"/>
          </p:cNvSpPr>
          <p:nvPr>
            <p:ph type="ftr" sz="quarter" idx="11"/>
          </p:nvPr>
        </p:nvSpPr>
        <p:spPr>
          <a:xfrm>
            <a:off x="4770071" y="33366432"/>
            <a:ext cx="4860072" cy="1916653"/>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10170150" y="33366432"/>
            <a:ext cx="3240048" cy="1916653"/>
          </a:xfrm>
          <a:prstGeom prst="rect">
            <a:avLst/>
          </a:prstGeom>
        </p:spPr>
        <p:txBody>
          <a:bodyPr/>
          <a:lstStyle/>
          <a:p>
            <a:fld id="{82EEE5BC-A0DE-4A4C-80A7-E490AE3CDFC7}"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1440180" rtl="0" eaLnBrk="1" latinLnBrk="0" hangingPunct="1">
        <a:lnSpc>
          <a:spcPct val="90000"/>
        </a:lnSpc>
        <a:spcBef>
          <a:spcPct val="0"/>
        </a:spcBef>
        <a:buNone/>
        <a:defRPr sz="6930" kern="1200">
          <a:solidFill>
            <a:schemeClr val="tx1"/>
          </a:solidFill>
          <a:latin typeface="+mj-lt"/>
          <a:ea typeface="+mj-ea"/>
          <a:cs typeface="+mj-cs"/>
        </a:defRPr>
      </a:lvl1pPr>
    </p:titleStyle>
    <p:bodyStyle>
      <a:lvl1pPr marL="360045" indent="-360045" algn="l" defTabSz="1440180" rtl="0" eaLnBrk="1" latinLnBrk="0" hangingPunct="1">
        <a:lnSpc>
          <a:spcPct val="90000"/>
        </a:lnSpc>
        <a:spcBef>
          <a:spcPts val="1575"/>
        </a:spcBef>
        <a:buFont typeface="Arial" panose="020B0604020202020204" pitchFamily="34" charset="0"/>
        <a:buChar char="•"/>
        <a:defRPr sz="4410" kern="1200">
          <a:solidFill>
            <a:schemeClr val="tx1"/>
          </a:solidFill>
          <a:latin typeface="+mn-lt"/>
          <a:ea typeface="+mn-ea"/>
          <a:cs typeface="+mn-cs"/>
        </a:defRPr>
      </a:lvl1pPr>
      <a:lvl2pPr marL="1080135" indent="-360045" algn="l" defTabSz="1440180" rtl="0" eaLnBrk="1" latinLnBrk="0" hangingPunct="1">
        <a:lnSpc>
          <a:spcPct val="90000"/>
        </a:lnSpc>
        <a:spcBef>
          <a:spcPts val="785"/>
        </a:spcBef>
        <a:buFont typeface="Arial" panose="020B0604020202020204" pitchFamily="34" charset="0"/>
        <a:buChar char="•"/>
        <a:defRPr sz="3780" kern="1200">
          <a:solidFill>
            <a:schemeClr val="tx1"/>
          </a:solidFill>
          <a:latin typeface="+mn-lt"/>
          <a:ea typeface="+mn-ea"/>
          <a:cs typeface="+mn-cs"/>
        </a:defRPr>
      </a:lvl2pPr>
      <a:lvl3pPr marL="1800225" indent="-360045" algn="l" defTabSz="1440180" rtl="0" eaLnBrk="1" latinLnBrk="0" hangingPunct="1">
        <a:lnSpc>
          <a:spcPct val="90000"/>
        </a:lnSpc>
        <a:spcBef>
          <a:spcPts val="785"/>
        </a:spcBef>
        <a:buFont typeface="Arial" panose="020B0604020202020204" pitchFamily="34" charset="0"/>
        <a:buChar char="•"/>
        <a:defRPr sz="3150" kern="1200">
          <a:solidFill>
            <a:schemeClr val="tx1"/>
          </a:solidFill>
          <a:latin typeface="+mn-lt"/>
          <a:ea typeface="+mn-ea"/>
          <a:cs typeface="+mn-cs"/>
        </a:defRPr>
      </a:lvl3pPr>
      <a:lvl4pPr marL="2519680" indent="-360045" algn="l" defTabSz="1440180" rtl="0" eaLnBrk="1" latinLnBrk="0" hangingPunct="1">
        <a:lnSpc>
          <a:spcPct val="90000"/>
        </a:lnSpc>
        <a:spcBef>
          <a:spcPts val="785"/>
        </a:spcBef>
        <a:buFont typeface="Arial" panose="020B0604020202020204" pitchFamily="34" charset="0"/>
        <a:buChar char="•"/>
        <a:defRPr sz="2835" kern="1200">
          <a:solidFill>
            <a:schemeClr val="tx1"/>
          </a:solidFill>
          <a:latin typeface="+mn-lt"/>
          <a:ea typeface="+mn-ea"/>
          <a:cs typeface="+mn-cs"/>
        </a:defRPr>
      </a:lvl4pPr>
      <a:lvl5pPr marL="3239770" indent="-360045" algn="l" defTabSz="1440180" rtl="0" eaLnBrk="1" latinLnBrk="0" hangingPunct="1">
        <a:lnSpc>
          <a:spcPct val="90000"/>
        </a:lnSpc>
        <a:spcBef>
          <a:spcPts val="785"/>
        </a:spcBef>
        <a:buFont typeface="Arial" panose="020B0604020202020204" pitchFamily="34" charset="0"/>
        <a:buChar char="•"/>
        <a:defRPr sz="2835" kern="1200">
          <a:solidFill>
            <a:schemeClr val="tx1"/>
          </a:solidFill>
          <a:latin typeface="+mn-lt"/>
          <a:ea typeface="+mn-ea"/>
          <a:cs typeface="+mn-cs"/>
        </a:defRPr>
      </a:lvl5pPr>
      <a:lvl6pPr marL="3959860" indent="-360045" algn="l" defTabSz="1440180" rtl="0" eaLnBrk="1" latinLnBrk="0" hangingPunct="1">
        <a:lnSpc>
          <a:spcPct val="90000"/>
        </a:lnSpc>
        <a:spcBef>
          <a:spcPts val="785"/>
        </a:spcBef>
        <a:buFont typeface="Arial" panose="020B0604020202020204" pitchFamily="34" charset="0"/>
        <a:buChar char="•"/>
        <a:defRPr sz="2835" kern="1200">
          <a:solidFill>
            <a:schemeClr val="tx1"/>
          </a:solidFill>
          <a:latin typeface="+mn-lt"/>
          <a:ea typeface="+mn-ea"/>
          <a:cs typeface="+mn-cs"/>
        </a:defRPr>
      </a:lvl6pPr>
      <a:lvl7pPr marL="4679950" indent="-360045" algn="l" defTabSz="1440180" rtl="0" eaLnBrk="1" latinLnBrk="0" hangingPunct="1">
        <a:lnSpc>
          <a:spcPct val="90000"/>
        </a:lnSpc>
        <a:spcBef>
          <a:spcPts val="785"/>
        </a:spcBef>
        <a:buFont typeface="Arial" panose="020B0604020202020204" pitchFamily="34" charset="0"/>
        <a:buChar char="•"/>
        <a:defRPr sz="2835" kern="1200">
          <a:solidFill>
            <a:schemeClr val="tx1"/>
          </a:solidFill>
          <a:latin typeface="+mn-lt"/>
          <a:ea typeface="+mn-ea"/>
          <a:cs typeface="+mn-cs"/>
        </a:defRPr>
      </a:lvl7pPr>
      <a:lvl8pPr marL="5400040" indent="-360045" algn="l" defTabSz="1440180" rtl="0" eaLnBrk="1" latinLnBrk="0" hangingPunct="1">
        <a:lnSpc>
          <a:spcPct val="90000"/>
        </a:lnSpc>
        <a:spcBef>
          <a:spcPts val="785"/>
        </a:spcBef>
        <a:buFont typeface="Arial" panose="020B0604020202020204" pitchFamily="34" charset="0"/>
        <a:buChar char="•"/>
        <a:defRPr sz="2835" kern="1200">
          <a:solidFill>
            <a:schemeClr val="tx1"/>
          </a:solidFill>
          <a:latin typeface="+mn-lt"/>
          <a:ea typeface="+mn-ea"/>
          <a:cs typeface="+mn-cs"/>
        </a:defRPr>
      </a:lvl8pPr>
      <a:lvl9pPr marL="6120130" indent="-360045" algn="l" defTabSz="1440180" rtl="0" eaLnBrk="1" latinLnBrk="0" hangingPunct="1">
        <a:lnSpc>
          <a:spcPct val="90000"/>
        </a:lnSpc>
        <a:spcBef>
          <a:spcPts val="785"/>
        </a:spcBef>
        <a:buFont typeface="Arial" panose="020B0604020202020204" pitchFamily="34" charset="0"/>
        <a:buChar char="•"/>
        <a:defRPr sz="2835" kern="1200">
          <a:solidFill>
            <a:schemeClr val="tx1"/>
          </a:solidFill>
          <a:latin typeface="+mn-lt"/>
          <a:ea typeface="+mn-ea"/>
          <a:cs typeface="+mn-cs"/>
        </a:defRPr>
      </a:lvl9pPr>
    </p:bodyStyle>
    <p:otherStyle>
      <a:defPPr>
        <a:defRPr lang="en-US"/>
      </a:defPPr>
      <a:lvl1pPr marL="0" algn="l" defTabSz="1440180" rtl="0" eaLnBrk="1" latinLnBrk="0" hangingPunct="1">
        <a:defRPr sz="2835" kern="1200">
          <a:solidFill>
            <a:schemeClr val="tx1"/>
          </a:solidFill>
          <a:latin typeface="+mn-lt"/>
          <a:ea typeface="+mn-ea"/>
          <a:cs typeface="+mn-cs"/>
        </a:defRPr>
      </a:lvl1pPr>
      <a:lvl2pPr marL="720090" algn="l" defTabSz="1440180" rtl="0" eaLnBrk="1" latinLnBrk="0" hangingPunct="1">
        <a:defRPr sz="2835" kern="1200">
          <a:solidFill>
            <a:schemeClr val="tx1"/>
          </a:solidFill>
          <a:latin typeface="+mn-lt"/>
          <a:ea typeface="+mn-ea"/>
          <a:cs typeface="+mn-cs"/>
        </a:defRPr>
      </a:lvl2pPr>
      <a:lvl3pPr marL="1440180" algn="l" defTabSz="1440180" rtl="0" eaLnBrk="1" latinLnBrk="0" hangingPunct="1">
        <a:defRPr sz="2835" kern="1200">
          <a:solidFill>
            <a:schemeClr val="tx1"/>
          </a:solidFill>
          <a:latin typeface="+mn-lt"/>
          <a:ea typeface="+mn-ea"/>
          <a:cs typeface="+mn-cs"/>
        </a:defRPr>
      </a:lvl3pPr>
      <a:lvl4pPr marL="2160270" algn="l" defTabSz="1440180" rtl="0" eaLnBrk="1" latinLnBrk="0" hangingPunct="1">
        <a:defRPr sz="2835" kern="1200">
          <a:solidFill>
            <a:schemeClr val="tx1"/>
          </a:solidFill>
          <a:latin typeface="+mn-lt"/>
          <a:ea typeface="+mn-ea"/>
          <a:cs typeface="+mn-cs"/>
        </a:defRPr>
      </a:lvl4pPr>
      <a:lvl5pPr marL="2879725" algn="l" defTabSz="1440180" rtl="0" eaLnBrk="1" latinLnBrk="0" hangingPunct="1">
        <a:defRPr sz="2835" kern="1200">
          <a:solidFill>
            <a:schemeClr val="tx1"/>
          </a:solidFill>
          <a:latin typeface="+mn-lt"/>
          <a:ea typeface="+mn-ea"/>
          <a:cs typeface="+mn-cs"/>
        </a:defRPr>
      </a:lvl5pPr>
      <a:lvl6pPr marL="3599815" algn="l" defTabSz="1440180" rtl="0" eaLnBrk="1" latinLnBrk="0" hangingPunct="1">
        <a:defRPr sz="2835" kern="1200">
          <a:solidFill>
            <a:schemeClr val="tx1"/>
          </a:solidFill>
          <a:latin typeface="+mn-lt"/>
          <a:ea typeface="+mn-ea"/>
          <a:cs typeface="+mn-cs"/>
        </a:defRPr>
      </a:lvl6pPr>
      <a:lvl7pPr marL="4319905" algn="l" defTabSz="1440180" rtl="0" eaLnBrk="1" latinLnBrk="0" hangingPunct="1">
        <a:defRPr sz="2835" kern="1200">
          <a:solidFill>
            <a:schemeClr val="tx1"/>
          </a:solidFill>
          <a:latin typeface="+mn-lt"/>
          <a:ea typeface="+mn-ea"/>
          <a:cs typeface="+mn-cs"/>
        </a:defRPr>
      </a:lvl7pPr>
      <a:lvl8pPr marL="5039995" algn="l" defTabSz="1440180" rtl="0" eaLnBrk="1" latinLnBrk="0" hangingPunct="1">
        <a:defRPr sz="2835" kern="1200">
          <a:solidFill>
            <a:schemeClr val="tx1"/>
          </a:solidFill>
          <a:latin typeface="+mn-lt"/>
          <a:ea typeface="+mn-ea"/>
          <a:cs typeface="+mn-cs"/>
        </a:defRPr>
      </a:lvl8pPr>
      <a:lvl9pPr marL="5760085" algn="l" defTabSz="1440180" rtl="0" eaLnBrk="1" latinLnBrk="0" hangingPunct="1">
        <a:defRPr sz="283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17BB34DE-6E06-C4A9-D65B-25E1477BC5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895" y="3413810"/>
            <a:ext cx="11448419" cy="28621048"/>
          </a:xfrm>
          <a:prstGeom prst="rect">
            <a:avLst/>
          </a:prstGeom>
        </p:spPr>
      </p:pic>
      <p:sp>
        <p:nvSpPr>
          <p:cNvPr id="15" name="矩形 14"/>
          <p:cNvSpPr/>
          <p:nvPr/>
        </p:nvSpPr>
        <p:spPr>
          <a:xfrm>
            <a:off x="5579528" y="6745713"/>
            <a:ext cx="3025130" cy="1008112"/>
          </a:xfrm>
          <a:prstGeom prst="rect">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475895" y="607301"/>
            <a:ext cx="11110143" cy="2554545"/>
          </a:xfrm>
          <a:prstGeom prst="rect">
            <a:avLst/>
          </a:prstGeom>
          <a:noFill/>
        </p:spPr>
        <p:txBody>
          <a:bodyPr wrap="square">
            <a:spAutoFit/>
          </a:bodyPr>
          <a:lstStyle/>
          <a:p>
            <a:r>
              <a:rPr lang="zh-CN" altLang="en-US" sz="4000" b="1" dirty="0">
                <a:solidFill>
                  <a:srgbClr val="FF0000"/>
                </a:solidFill>
              </a:rPr>
              <a:t>注意：</a:t>
            </a:r>
            <a:endParaRPr lang="en-US" altLang="zh-CN" sz="4000" b="1" dirty="0">
              <a:solidFill>
                <a:srgbClr val="FF0000"/>
              </a:solidFill>
            </a:endParaRPr>
          </a:p>
          <a:p>
            <a:r>
              <a:rPr lang="zh-CN" altLang="en-US" sz="4000" b="1" dirty="0">
                <a:solidFill>
                  <a:srgbClr val="FF0000"/>
                </a:solidFill>
              </a:rPr>
              <a:t>编辑文档前请先安装字体；</a:t>
            </a:r>
          </a:p>
          <a:p>
            <a:r>
              <a:rPr lang="zh-CN" altLang="en-US" sz="4000" b="1" dirty="0">
                <a:solidFill>
                  <a:srgbClr val="FF0000"/>
                </a:solidFill>
              </a:rPr>
              <a:t>可以根据需要调整结构，请保持字体格式一致。</a:t>
            </a:r>
            <a:endParaRPr lang="en-US" altLang="zh-CN" sz="4000" b="1" dirty="0">
              <a:solidFill>
                <a:srgbClr val="FF0000"/>
              </a:solidFill>
            </a:endParaRPr>
          </a:p>
          <a:p>
            <a:r>
              <a:rPr lang="zh-CN" altLang="en-US" sz="4000" b="1" dirty="0">
                <a:solidFill>
                  <a:srgbClr val="FF0000"/>
                </a:solidFill>
              </a:rPr>
              <a:t>整体行距：</a:t>
            </a:r>
            <a:r>
              <a:rPr lang="en-US" altLang="zh-CN" sz="4000" b="1" dirty="0">
                <a:solidFill>
                  <a:srgbClr val="FF0000"/>
                </a:solidFill>
              </a:rPr>
              <a:t>1.5</a:t>
            </a:r>
            <a:r>
              <a:rPr lang="zh-CN" altLang="en-US" sz="4000" b="1" dirty="0">
                <a:solidFill>
                  <a:srgbClr val="FF0000"/>
                </a:solidFill>
              </a:rPr>
              <a:t>倍</a:t>
            </a:r>
          </a:p>
        </p:txBody>
      </p:sp>
      <p:sp>
        <p:nvSpPr>
          <p:cNvPr id="18" name="文本框 17"/>
          <p:cNvSpPr txBox="1"/>
          <p:nvPr/>
        </p:nvSpPr>
        <p:spPr>
          <a:xfrm>
            <a:off x="8629950" y="6993660"/>
            <a:ext cx="11110143" cy="829945"/>
          </a:xfrm>
          <a:prstGeom prst="rect">
            <a:avLst/>
          </a:prstGeom>
          <a:noFill/>
        </p:spPr>
        <p:txBody>
          <a:bodyPr wrap="square">
            <a:spAutoFit/>
          </a:bodyPr>
          <a:lstStyle/>
          <a:p>
            <a:r>
              <a:rPr lang="zh-CN" altLang="en-US" sz="4800" b="1" dirty="0">
                <a:solidFill>
                  <a:srgbClr val="FF0000"/>
                </a:solidFill>
                <a:latin typeface="思源黑体 CN Bold" panose="020B0800000000000000" pitchFamily="34" charset="-122"/>
                <a:ea typeface="思源黑体 CN Bold" panose="020B0800000000000000" pitchFamily="34" charset="-122"/>
              </a:rPr>
              <a:t>题目：思源黑体 </a:t>
            </a:r>
            <a:r>
              <a:rPr lang="en-US" altLang="zh-CN" sz="4800" b="1" dirty="0">
                <a:solidFill>
                  <a:srgbClr val="FF0000"/>
                </a:solidFill>
                <a:latin typeface="思源黑体 CN Bold" panose="020B0800000000000000" pitchFamily="34" charset="-122"/>
                <a:ea typeface="思源黑体 CN Bold" panose="020B0800000000000000" pitchFamily="34" charset="-122"/>
              </a:rPr>
              <a:t>CN Bold</a:t>
            </a:r>
            <a:r>
              <a:rPr lang="zh-CN" altLang="en-US" sz="4800" b="1" dirty="0">
                <a:solidFill>
                  <a:srgbClr val="FF0000"/>
                </a:solidFill>
                <a:latin typeface="思源黑体 CN Bold" panose="020B0800000000000000" pitchFamily="34" charset="-122"/>
                <a:ea typeface="思源黑体 CN Bold" panose="020B0800000000000000" pitchFamily="34" charset="-122"/>
              </a:rPr>
              <a:t>，</a:t>
            </a:r>
            <a:r>
              <a:rPr lang="en-US" altLang="zh-CN" sz="4800" b="1" dirty="0">
                <a:solidFill>
                  <a:srgbClr val="FF0000"/>
                </a:solidFill>
                <a:latin typeface="思源黑体 CN Bold" panose="020B0800000000000000" pitchFamily="34" charset="-122"/>
                <a:ea typeface="思源黑体 CN Bold" panose="020B0800000000000000" pitchFamily="34" charset="-122"/>
              </a:rPr>
              <a:t>48</a:t>
            </a:r>
            <a:r>
              <a:rPr lang="zh-CN" altLang="en-US" sz="4800" b="1" dirty="0">
                <a:solidFill>
                  <a:srgbClr val="FF0000"/>
                </a:solidFill>
                <a:latin typeface="思源黑体 CN Bold" panose="020B0800000000000000" pitchFamily="34" charset="-122"/>
                <a:ea typeface="思源黑体 CN Bold" panose="020B0800000000000000" pitchFamily="34" charset="-122"/>
              </a:rPr>
              <a:t>号</a:t>
            </a:r>
          </a:p>
        </p:txBody>
      </p:sp>
      <p:sp>
        <p:nvSpPr>
          <p:cNvPr id="19" name="矩形 18"/>
          <p:cNvSpPr/>
          <p:nvPr/>
        </p:nvSpPr>
        <p:spPr>
          <a:xfrm>
            <a:off x="2014736" y="7682863"/>
            <a:ext cx="3168352" cy="720080"/>
          </a:xfrm>
          <a:prstGeom prst="rect">
            <a:avLst/>
          </a:prstGeom>
          <a:noFill/>
          <a:ln w="762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988458" y="8601179"/>
            <a:ext cx="3168352" cy="504056"/>
          </a:xfrm>
          <a:prstGeom prst="rect">
            <a:avLst/>
          </a:prstGeom>
          <a:noFill/>
          <a:ln w="76200">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2038762" y="9214893"/>
            <a:ext cx="10705166" cy="2951920"/>
          </a:xfrm>
          <a:prstGeom prst="rect">
            <a:avLst/>
          </a:prstGeom>
          <a:noFill/>
          <a:ln w="76200">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235644" y="7870731"/>
            <a:ext cx="11110143" cy="768350"/>
          </a:xfrm>
          <a:prstGeom prst="rect">
            <a:avLst/>
          </a:prstGeom>
          <a:noFill/>
        </p:spPr>
        <p:txBody>
          <a:bodyPr wrap="square">
            <a:spAutoFit/>
          </a:bodyPr>
          <a:lstStyle/>
          <a:p>
            <a:r>
              <a:rPr lang="zh-CN" altLang="en-US" sz="4400" b="1" dirty="0">
                <a:solidFill>
                  <a:srgbClr val="7030A0"/>
                </a:solidFill>
                <a:latin typeface="思源黑体 CN Medium" panose="020B0600000000000000" pitchFamily="34" charset="-122"/>
                <a:ea typeface="思源黑体 CN Medium" panose="020B0600000000000000" pitchFamily="34" charset="-122"/>
              </a:rPr>
              <a:t>一级标题：思源黑体 </a:t>
            </a:r>
            <a:r>
              <a:rPr lang="en-US" altLang="zh-CN" sz="4400" b="1" dirty="0">
                <a:solidFill>
                  <a:srgbClr val="7030A0"/>
                </a:solidFill>
                <a:latin typeface="思源黑体 CN Medium" panose="020B0600000000000000" pitchFamily="34" charset="-122"/>
                <a:ea typeface="思源黑体 CN Medium" panose="020B0600000000000000" pitchFamily="34" charset="-122"/>
              </a:rPr>
              <a:t>CN Medium</a:t>
            </a:r>
            <a:r>
              <a:rPr lang="zh-CN" altLang="en-US" sz="4400" b="1" dirty="0">
                <a:solidFill>
                  <a:srgbClr val="7030A0"/>
                </a:solidFill>
                <a:latin typeface="思源黑体 CN Medium" panose="020B0600000000000000" pitchFamily="34" charset="-122"/>
                <a:ea typeface="思源黑体 CN Medium" panose="020B0600000000000000" pitchFamily="34" charset="-122"/>
              </a:rPr>
              <a:t>，</a:t>
            </a:r>
            <a:r>
              <a:rPr lang="en-US" altLang="zh-CN" sz="4400" b="1" dirty="0">
                <a:solidFill>
                  <a:srgbClr val="7030A0"/>
                </a:solidFill>
                <a:latin typeface="思源黑体 CN Medium" panose="020B0600000000000000" pitchFamily="34" charset="-122"/>
                <a:ea typeface="思源黑体 CN Medium" panose="020B0600000000000000" pitchFamily="34" charset="-122"/>
              </a:rPr>
              <a:t>44</a:t>
            </a:r>
            <a:r>
              <a:rPr lang="zh-CN" altLang="en-US" sz="4400" b="1" dirty="0">
                <a:solidFill>
                  <a:srgbClr val="7030A0"/>
                </a:solidFill>
                <a:latin typeface="思源黑体 CN Medium" panose="020B0600000000000000" pitchFamily="34" charset="-122"/>
                <a:ea typeface="思源黑体 CN Medium" panose="020B0600000000000000" pitchFamily="34" charset="-122"/>
              </a:rPr>
              <a:t>号</a:t>
            </a:r>
          </a:p>
        </p:txBody>
      </p:sp>
      <p:sp>
        <p:nvSpPr>
          <p:cNvPr id="23" name="文本框 22"/>
          <p:cNvSpPr txBox="1"/>
          <p:nvPr/>
        </p:nvSpPr>
        <p:spPr>
          <a:xfrm>
            <a:off x="5183088" y="8654907"/>
            <a:ext cx="11110143" cy="629920"/>
          </a:xfrm>
          <a:prstGeom prst="rect">
            <a:avLst/>
          </a:prstGeom>
          <a:noFill/>
        </p:spPr>
        <p:txBody>
          <a:bodyPr wrap="square">
            <a:spAutoFit/>
          </a:bodyPr>
          <a:lstStyle/>
          <a:p>
            <a:r>
              <a:rPr lang="zh-CN" altLang="en-US" sz="3500" b="1" dirty="0">
                <a:solidFill>
                  <a:schemeClr val="accent6">
                    <a:lumMod val="50000"/>
                  </a:schemeClr>
                </a:solidFill>
                <a:latin typeface="思源黑体 CN Medium" panose="020B0600000000000000" pitchFamily="34" charset="-122"/>
                <a:ea typeface="思源黑体 CN Medium" panose="020B0600000000000000" pitchFamily="34" charset="-122"/>
              </a:rPr>
              <a:t>二级标题：思源黑体 </a:t>
            </a:r>
            <a:r>
              <a:rPr lang="en-US" altLang="zh-CN" sz="3500" b="1" dirty="0">
                <a:solidFill>
                  <a:schemeClr val="accent6">
                    <a:lumMod val="50000"/>
                  </a:schemeClr>
                </a:solidFill>
                <a:latin typeface="思源黑体 CN Medium" panose="020B0600000000000000" pitchFamily="34" charset="-122"/>
                <a:ea typeface="思源黑体 CN Medium" panose="020B0600000000000000" pitchFamily="34" charset="-122"/>
              </a:rPr>
              <a:t>CN Medium </a:t>
            </a:r>
            <a:r>
              <a:rPr lang="zh-CN" altLang="en-US" sz="3500" b="1" dirty="0">
                <a:solidFill>
                  <a:schemeClr val="accent6">
                    <a:lumMod val="50000"/>
                  </a:schemeClr>
                </a:solidFill>
                <a:latin typeface="思源黑体 CN Medium" panose="020B0600000000000000" pitchFamily="34" charset="-122"/>
                <a:ea typeface="思源黑体 CN Medium" panose="020B0600000000000000" pitchFamily="34" charset="-122"/>
              </a:rPr>
              <a:t>，</a:t>
            </a:r>
            <a:r>
              <a:rPr lang="en-US" altLang="zh-CN" sz="3500" b="1" dirty="0">
                <a:solidFill>
                  <a:schemeClr val="accent6">
                    <a:lumMod val="50000"/>
                  </a:schemeClr>
                </a:solidFill>
                <a:latin typeface="思源黑体 CN Medium" panose="020B0600000000000000" pitchFamily="34" charset="-122"/>
                <a:ea typeface="思源黑体 CN Medium" panose="020B0600000000000000" pitchFamily="34" charset="-122"/>
              </a:rPr>
              <a:t>35</a:t>
            </a:r>
            <a:r>
              <a:rPr lang="zh-CN" altLang="en-US" sz="3500" b="1" dirty="0">
                <a:solidFill>
                  <a:schemeClr val="accent6">
                    <a:lumMod val="50000"/>
                  </a:schemeClr>
                </a:solidFill>
                <a:latin typeface="思源黑体 CN Medium" panose="020B0600000000000000" pitchFamily="34" charset="-122"/>
                <a:ea typeface="思源黑体 CN Medium" panose="020B0600000000000000" pitchFamily="34" charset="-122"/>
              </a:rPr>
              <a:t>号</a:t>
            </a:r>
          </a:p>
        </p:txBody>
      </p:sp>
      <p:sp>
        <p:nvSpPr>
          <p:cNvPr id="24" name="文本框 23"/>
          <p:cNvSpPr txBox="1"/>
          <p:nvPr/>
        </p:nvSpPr>
        <p:spPr>
          <a:xfrm>
            <a:off x="2951634" y="11597717"/>
            <a:ext cx="11110143" cy="521970"/>
          </a:xfrm>
          <a:prstGeom prst="rect">
            <a:avLst/>
          </a:prstGeom>
          <a:noFill/>
        </p:spPr>
        <p:txBody>
          <a:bodyPr wrap="square">
            <a:spAutoFit/>
          </a:bodyPr>
          <a:lstStyle/>
          <a:p>
            <a:r>
              <a:rPr lang="zh-CN" altLang="en-US" sz="2800" b="1" dirty="0">
                <a:solidFill>
                  <a:srgbClr val="9DC3E6"/>
                </a:solidFill>
                <a:latin typeface="思源黑体 CN" panose="020B0500000000000000" pitchFamily="34" charset="-122"/>
                <a:ea typeface="思源黑体 CN" panose="020B0500000000000000" pitchFamily="34" charset="-122"/>
              </a:rPr>
              <a:t>正文：思源黑体 </a:t>
            </a:r>
            <a:r>
              <a:rPr lang="en-US" altLang="zh-CN" sz="2800" b="1" dirty="0">
                <a:solidFill>
                  <a:srgbClr val="9DC3E6"/>
                </a:solidFill>
                <a:latin typeface="思源黑体 CN" panose="020B0500000000000000" pitchFamily="34" charset="-122"/>
                <a:ea typeface="思源黑体 CN" panose="020B0500000000000000" pitchFamily="34" charset="-122"/>
              </a:rPr>
              <a:t>CN</a:t>
            </a:r>
            <a:r>
              <a:rPr lang="zh-CN" altLang="en-US" sz="2800" b="1" dirty="0">
                <a:solidFill>
                  <a:srgbClr val="9DC3E6"/>
                </a:solidFill>
                <a:latin typeface="思源黑体 CN" panose="020B0500000000000000" pitchFamily="34" charset="-122"/>
                <a:ea typeface="思源黑体 CN" panose="020B0500000000000000" pitchFamily="34" charset="-122"/>
              </a:rPr>
              <a:t>，</a:t>
            </a:r>
            <a:r>
              <a:rPr lang="en-US" altLang="zh-CN" sz="2800" b="1" dirty="0">
                <a:solidFill>
                  <a:srgbClr val="9DC3E6"/>
                </a:solidFill>
                <a:latin typeface="思源黑体 CN" panose="020B0500000000000000" pitchFamily="34" charset="-122"/>
                <a:ea typeface="思源黑体 CN" panose="020B0500000000000000" pitchFamily="34" charset="-122"/>
              </a:rPr>
              <a:t>28</a:t>
            </a:r>
            <a:r>
              <a:rPr lang="zh-CN" altLang="en-US" sz="2800" b="1" dirty="0">
                <a:solidFill>
                  <a:srgbClr val="9DC3E6"/>
                </a:solidFill>
                <a:latin typeface="思源黑体 CN" panose="020B0500000000000000" pitchFamily="34" charset="-122"/>
                <a:ea typeface="思源黑体 CN" panose="020B0500000000000000" pitchFamily="34" charset="-122"/>
              </a:rPr>
              <a:t>号</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900900" y="5326461"/>
            <a:ext cx="12600000" cy="28068905"/>
          </a:xfrm>
          <a:prstGeom prst="rect">
            <a:avLst/>
          </a:prstGeom>
          <a:noFill/>
        </p:spPr>
        <p:txBody>
          <a:bodyPr wrap="square">
            <a:spAutoFit/>
          </a:bodyPr>
          <a:lstStyle/>
          <a:p>
            <a:pPr algn="just">
              <a:lnSpc>
                <a:spcPct val="150000"/>
              </a:lnSpc>
            </a:pPr>
            <a:r>
              <a:rPr lang="zh-CN" altLang="en-US" sz="44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一、一级标题</a:t>
            </a:r>
            <a:endParaRPr lang="en-US" altLang="zh-CN" sz="44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35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二级标题</a:t>
            </a:r>
            <a:endParaRPr lang="en-US" altLang="zh-CN" sz="35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a:t>
            </a: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正文正文正文正文正文正文正文正文正文正文正文正文正文正文正文正文正文正文正文正文正文正文正文正文正文。正文正文正文正文正文正文正文正文正文正文正文正文正文正文正文正文正文正文正文正文。</a:t>
            </a: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algn="just">
              <a:lnSpc>
                <a:spcPct val="150000"/>
              </a:lnSpc>
            </a:pPr>
            <a:r>
              <a:rPr lang="zh-CN" altLang="en-US" sz="44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二、一级标题</a:t>
            </a:r>
            <a:endParaRPr lang="en-US" altLang="zh-CN" sz="44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35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二级标题</a:t>
            </a:r>
            <a:endParaRPr lang="en-US" altLang="zh-CN" sz="35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a:t>
            </a: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正文正文正文正文正文正文正文正文正文正文正文正文正文正文正文正文正文正文正文正文正文正文正文正文正文。正文正文正文正文正文正文正文正文正文正文正文正文正文正文正文正文正文正文正文正文。</a:t>
            </a:r>
            <a:endParaRPr lang="en-US"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en-US" altLang="zh-CN" sz="2800" kern="100" dirty="0">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en-US"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en-US" altLang="zh-CN" sz="2800" kern="100" dirty="0">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en-US"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en-US" altLang="zh-CN" sz="2800" kern="100" dirty="0">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en-US"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en-US" altLang="zh-CN" sz="2800" kern="100" dirty="0">
              <a:latin typeface="思源黑体 CN" panose="020B0500000000000000" pitchFamily="34" charset="-122"/>
              <a:ea typeface="思源黑体 CN" panose="020B0500000000000000" pitchFamily="34" charset="-122"/>
              <a:cs typeface="Times New Roman" panose="02020603050405020304" pitchFamily="18" charset="0"/>
            </a:endParaRPr>
          </a:p>
          <a:p>
            <a:pPr algn="just">
              <a:lnSpc>
                <a:spcPct val="150000"/>
              </a:lnSpc>
            </a:pPr>
            <a:r>
              <a:rPr lang="zh-CN" altLang="en-US" sz="44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三、一级标题</a:t>
            </a:r>
            <a:endParaRPr lang="en-US" altLang="zh-CN" sz="44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35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二级标题</a:t>
            </a:r>
            <a:endParaRPr lang="en-US" altLang="zh-CN" sz="35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a:t>
            </a: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正文正文正文正文正文正文正文正文正文正文正文正文正文正文正文正文正文正文正文正文正文正文正文正文正文。正文正文正文正文正文正文正文正文正文正文正文正文正文正文正文正文正文正文正文正文。</a:t>
            </a: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algn="just">
              <a:lnSpc>
                <a:spcPct val="150000"/>
              </a:lnSpc>
            </a:pPr>
            <a:r>
              <a:rPr lang="zh-CN" altLang="en-US" sz="44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四、一级标题</a:t>
            </a:r>
            <a:endParaRPr lang="en-US" altLang="zh-CN" sz="44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3500" kern="100" dirty="0">
                <a:latin typeface="思源黑体 CN Medium" panose="020B0600000000000000" pitchFamily="34" charset="-122"/>
                <a:ea typeface="思源黑体 CN Medium" panose="020B0600000000000000" pitchFamily="34" charset="-122"/>
                <a:cs typeface="Times New Roman" panose="02020603050405020304" pitchFamily="18" charset="0"/>
              </a:rPr>
              <a:t>二级标题</a:t>
            </a:r>
            <a:endParaRPr lang="en-US" altLang="zh-CN" sz="3500" kern="100" dirty="0">
              <a:latin typeface="思源黑体 CN Medium" panose="020B0600000000000000" pitchFamily="34" charset="-122"/>
              <a:ea typeface="思源黑体 CN Medium" panose="020B06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a:t>
            </a: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a:p>
            <a:pPr indent="791845" algn="just">
              <a:lnSpc>
                <a:spcPct val="150000"/>
              </a:lnSpc>
            </a:pPr>
            <a:r>
              <a:rPr lang="zh-CN" altLang="en-US" sz="2800" kern="100" dirty="0">
                <a:effectLst/>
                <a:latin typeface="思源黑体 CN" panose="020B0500000000000000" pitchFamily="34" charset="-122"/>
                <a:ea typeface="思源黑体 CN" panose="020B0500000000000000" pitchFamily="34" charset="-122"/>
                <a:cs typeface="Times New Roman" panose="02020603050405020304" pitchFamily="18" charset="0"/>
              </a:rPr>
              <a:t>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正文。</a:t>
            </a:r>
            <a:endParaRPr lang="zh-CN" altLang="zh-CN" sz="2800" kern="100" dirty="0">
              <a:effectLst/>
              <a:latin typeface="思源黑体 CN" panose="020B0500000000000000" pitchFamily="34" charset="-122"/>
              <a:ea typeface="思源黑体 CN" panose="020B0500000000000000" pitchFamily="34" charset="-122"/>
              <a:cs typeface="Times New Roman" panose="02020603050405020304" pitchFamily="18" charset="0"/>
            </a:endParaRPr>
          </a:p>
        </p:txBody>
      </p:sp>
      <p:sp>
        <p:nvSpPr>
          <p:cNvPr id="11" name="文本框 10"/>
          <p:cNvSpPr txBox="1"/>
          <p:nvPr/>
        </p:nvSpPr>
        <p:spPr>
          <a:xfrm>
            <a:off x="3595260" y="4605116"/>
            <a:ext cx="7209692" cy="829945"/>
          </a:xfrm>
          <a:prstGeom prst="rect">
            <a:avLst/>
          </a:prstGeom>
          <a:noFill/>
        </p:spPr>
        <p:txBody>
          <a:bodyPr wrap="square">
            <a:spAutoFit/>
          </a:bodyPr>
          <a:lstStyle/>
          <a:p>
            <a:pPr algn="ctr"/>
            <a:r>
              <a:rPr lang="en-US" altLang="zh-CN" sz="4800" kern="100" dirty="0">
                <a:effectLst/>
                <a:latin typeface="思源黑体 CN Bold" panose="020B0800000000000000" pitchFamily="34" charset="-122"/>
                <a:ea typeface="等线" panose="02010600030101010101" pitchFamily="2" charset="-122"/>
                <a:cs typeface="Times New Roman" panose="02020603050405020304" pitchFamily="18" charset="0"/>
              </a:rPr>
              <a:t>***</a:t>
            </a:r>
            <a:r>
              <a:rPr lang="zh-CN" altLang="zh-CN" sz="4800" kern="100" dirty="0">
                <a:effectLst/>
                <a:latin typeface="等线" panose="02010600030101010101" pitchFamily="2" charset="-122"/>
                <a:ea typeface="思源黑体 CN Bold" panose="020B0800000000000000" pitchFamily="34" charset="-122"/>
                <a:cs typeface="Times New Roman" panose="02020603050405020304" pitchFamily="18" charset="0"/>
              </a:rPr>
              <a:t>招聘公告</a:t>
            </a:r>
            <a:endParaRPr lang="zh-CN" altLang="zh-CN" sz="4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15" name="矩形 14"/>
          <p:cNvSpPr/>
          <p:nvPr/>
        </p:nvSpPr>
        <p:spPr>
          <a:xfrm>
            <a:off x="1183175" y="16631717"/>
            <a:ext cx="5760000" cy="3240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5400" dirty="0"/>
              <a:t>图片</a:t>
            </a:r>
          </a:p>
        </p:txBody>
      </p:sp>
      <p:sp>
        <p:nvSpPr>
          <p:cNvPr id="16" name="矩形 15"/>
          <p:cNvSpPr/>
          <p:nvPr/>
        </p:nvSpPr>
        <p:spPr>
          <a:xfrm>
            <a:off x="7382334" y="16631717"/>
            <a:ext cx="5760000" cy="3240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6000"/>
              <a:t>图片</a:t>
            </a:r>
            <a:endParaRPr lang="zh-CN" altLang="en-US" sz="6000" dirty="0"/>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AICARD_INVALID" val="Invalid"/>
</p:tagLst>
</file>

<file path=ppt/tags/tag2.xml><?xml version="1.0" encoding="utf-8"?>
<p:tagLst xmlns:a="http://schemas.openxmlformats.org/drawingml/2006/main" xmlns:r="http://schemas.openxmlformats.org/officeDocument/2006/relationships" xmlns:p="http://schemas.openxmlformats.org/presentationml/2006/main">
  <p:tag name="KSO_WM_AICARD_INVALID" val="Invalid"/>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4</TotalTime>
  <Words>421</Words>
  <Application>Microsoft Office PowerPoint</Application>
  <PresentationFormat>自定义</PresentationFormat>
  <Paragraphs>36</Paragraphs>
  <Slides>2</Slides>
  <Notes>0</Notes>
  <HiddenSlides>0</HiddenSlides>
  <MMClips>0</MMClips>
  <ScaleCrop>false</ScaleCrop>
  <HeadingPairs>
    <vt:vector size="8" baseType="variant">
      <vt:variant>
        <vt:lpstr>已用的字体</vt:lpstr>
      </vt:variant>
      <vt:variant>
        <vt:i4>5</vt:i4>
      </vt:variant>
      <vt:variant>
        <vt:lpstr>主题</vt:lpstr>
      </vt:variant>
      <vt:variant>
        <vt:i4>1</vt:i4>
      </vt:variant>
      <vt:variant>
        <vt:lpstr>嵌入 OLE 服务器</vt:lpstr>
      </vt:variant>
      <vt:variant>
        <vt:i4>1</vt:i4>
      </vt:variant>
      <vt:variant>
        <vt:lpstr>幻灯片标题</vt:lpstr>
      </vt:variant>
      <vt:variant>
        <vt:i4>2</vt:i4>
      </vt:variant>
    </vt:vector>
  </HeadingPairs>
  <TitlesOfParts>
    <vt:vector size="9" baseType="lpstr">
      <vt:lpstr>等线</vt:lpstr>
      <vt:lpstr>思源黑体 CN</vt:lpstr>
      <vt:lpstr>思源黑体 CN Bold</vt:lpstr>
      <vt:lpstr>思源黑体 CN Medium</vt:lpstr>
      <vt:lpstr>Arial</vt:lpstr>
      <vt:lpstr>Office 主题​​</vt:lpstr>
      <vt:lpstr>Microsoft Office PowerPoint 2007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欢 宋</dc:creator>
  <cp:lastModifiedBy>欢 宋</cp:lastModifiedBy>
  <cp:revision>15</cp:revision>
  <dcterms:created xsi:type="dcterms:W3CDTF">2026-09-07T02:01:00Z</dcterms:created>
  <dcterms:modified xsi:type="dcterms:W3CDTF">2026-09-07T07:09:35Z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3EFDDE64DEC1446CB460C537188FEF94_12</vt:lpwstr>
  </property>
  <property fmtid="{D5CDD505-2E9C-101B-9397-08002B2CF9AE}" pid="3" name="KSOProductBuildVer">
    <vt:lpwstr>2052-12.1.0.28505</vt:lpwstr>
  </property>
</Properties>
</file>