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30275530" cy="4280344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3482"/>
        <p:guide pos="953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7574" y="1143000"/>
            <a:ext cx="218285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976980" y="5707289"/>
            <a:ext cx="24334354" cy="16043324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1987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976980" y="22222475"/>
            <a:ext cx="24334354" cy="919008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7945" spc="200"/>
            </a:lvl1pPr>
            <a:lvl2pPr marL="1513840" indent="0" algn="ctr">
              <a:buNone/>
              <a:defRPr sz="6625"/>
            </a:lvl2pPr>
            <a:lvl3pPr marL="3027680" indent="0" algn="ctr">
              <a:buNone/>
              <a:defRPr sz="5960"/>
            </a:lvl3pPr>
            <a:lvl4pPr marL="4541520" indent="0" algn="ctr">
              <a:buNone/>
              <a:defRPr sz="5300"/>
            </a:lvl4pPr>
            <a:lvl5pPr marL="6055360" indent="0" algn="ctr">
              <a:buNone/>
              <a:defRPr sz="5300"/>
            </a:lvl5pPr>
            <a:lvl6pPr marL="7569200" indent="0" algn="ctr">
              <a:buNone/>
              <a:defRPr sz="5300"/>
            </a:lvl6pPr>
            <a:lvl7pPr marL="9082405" indent="0" algn="ctr">
              <a:buNone/>
              <a:defRPr sz="5300"/>
            </a:lvl7pPr>
            <a:lvl8pPr marL="10596880" indent="0" algn="ctr">
              <a:buNone/>
              <a:defRPr sz="5300"/>
            </a:lvl8pPr>
            <a:lvl9pPr marL="12110720" indent="0" algn="ctr">
              <a:buNone/>
              <a:defRPr sz="53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510840" y="4830973"/>
            <a:ext cx="27248755" cy="3422126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976980" y="15504053"/>
            <a:ext cx="24334354" cy="6358909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987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2976980" y="22222475"/>
            <a:ext cx="24334354" cy="294352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794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10840" y="3797369"/>
            <a:ext cx="27239815" cy="44040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10840" y="9302432"/>
            <a:ext cx="27239815" cy="29704866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943754" y="24020047"/>
            <a:ext cx="19292261" cy="4786034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1457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943754" y="28806080"/>
            <a:ext cx="19292261" cy="5415184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59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51384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2pPr>
            <a:lvl3pPr marL="302768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54152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4pPr>
            <a:lvl5pPr marL="605536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5pPr>
            <a:lvl6pPr marL="756920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6pPr>
            <a:lvl7pPr marL="908240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7pPr>
            <a:lvl8pPr marL="1059688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8pPr>
            <a:lvl9pPr marL="1211072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10840" y="3797369"/>
            <a:ext cx="27239815" cy="44040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510840" y="9369840"/>
            <a:ext cx="12855548" cy="2963745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5921927" y="9369840"/>
            <a:ext cx="12855548" cy="29637457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10840" y="3797369"/>
            <a:ext cx="27239815" cy="44040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510840" y="8920448"/>
            <a:ext cx="13266782" cy="2381782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62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840" indent="0">
              <a:buNone/>
              <a:defRPr sz="6625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300" b="1"/>
            </a:lvl4pPr>
            <a:lvl5pPr marL="6055360" indent="0">
              <a:buNone/>
              <a:defRPr sz="5300" b="1"/>
            </a:lvl5pPr>
            <a:lvl6pPr marL="7569200" indent="0">
              <a:buNone/>
              <a:defRPr sz="5300" b="1"/>
            </a:lvl6pPr>
            <a:lvl7pPr marL="9082405" indent="0">
              <a:buNone/>
              <a:defRPr sz="5300" b="1"/>
            </a:lvl7pPr>
            <a:lvl8pPr marL="10596880" indent="0">
              <a:buNone/>
              <a:defRPr sz="5300" b="1"/>
            </a:lvl8pPr>
            <a:lvl9pPr marL="12110720" indent="0">
              <a:buNone/>
              <a:defRPr sz="53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510840" y="11571865"/>
            <a:ext cx="13266782" cy="2743543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15485238" y="8873817"/>
            <a:ext cx="13266782" cy="2381782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62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840" indent="0">
              <a:buNone/>
              <a:defRPr sz="6625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300" b="1"/>
            </a:lvl4pPr>
            <a:lvl5pPr marL="6055360" indent="0">
              <a:buNone/>
              <a:defRPr sz="5300" b="1"/>
            </a:lvl5pPr>
            <a:lvl6pPr marL="7569200" indent="0">
              <a:buNone/>
              <a:defRPr sz="5300" b="1"/>
            </a:lvl6pPr>
            <a:lvl7pPr marL="9082405" indent="0">
              <a:buNone/>
              <a:defRPr sz="5300" b="1"/>
            </a:lvl7pPr>
            <a:lvl8pPr marL="10596880" indent="0">
              <a:buNone/>
              <a:defRPr sz="5300" b="1"/>
            </a:lvl8pPr>
            <a:lvl9pPr marL="12110720" indent="0">
              <a:buNone/>
              <a:defRPr sz="53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15485238" y="11571865"/>
            <a:ext cx="13266782" cy="2743543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10840" y="3797369"/>
            <a:ext cx="27239815" cy="44040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510840" y="9706885"/>
            <a:ext cx="12995300" cy="28761141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3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5769949" y="9706885"/>
            <a:ext cx="12980706" cy="28761141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3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25416079" y="5707289"/>
            <a:ext cx="2592565" cy="31390089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927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2270730" y="5707289"/>
            <a:ext cx="22769875" cy="31390089"/>
          </a:xfrm>
        </p:spPr>
        <p:txBody>
          <a:bodyPr vert="eaVert" lIns="46800" tIns="46800" rIns="46800" bIns="46800"/>
          <a:lstStyle>
            <a:lvl1pPr marL="756920" indent="-756920">
              <a:spcAft>
                <a:spcPts val="1000"/>
              </a:spcAft>
              <a:defRPr spc="300"/>
            </a:lvl1pPr>
            <a:lvl2pPr marL="2270760" indent="-756920">
              <a:defRPr spc="300"/>
            </a:lvl2pPr>
            <a:lvl3pPr marL="3784600" indent="-756920">
              <a:defRPr spc="300"/>
            </a:lvl3pPr>
            <a:lvl4pPr marL="5298440" indent="-756920">
              <a:defRPr spc="300"/>
            </a:lvl4pPr>
            <a:lvl5pPr marL="6812280" indent="-75692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Think/Desktop/c79e10153538716bc374f12fc71de35.jpgc79e10153538716bc374f12fc71de35"/>
          <p:cNvPicPr>
            <a:picLocks noChangeAspect="1"/>
          </p:cNvPicPr>
          <p:nvPr userDrawn="1"/>
        </p:nvPicPr>
        <p:blipFill>
          <a:blip r:embed="rId12"/>
          <a:srcRect t="1" b="1"/>
          <a:stretch>
            <a:fillRect/>
          </a:stretch>
        </p:blipFill>
        <p:spPr>
          <a:xfrm>
            <a:off x="635" y="1905"/>
            <a:ext cx="30274895" cy="4280154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1510840" y="3797369"/>
            <a:ext cx="27239815" cy="440405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1510840" y="9302432"/>
            <a:ext cx="27239815" cy="29704866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1519780" y="39411751"/>
            <a:ext cx="6704910" cy="197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3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10221263" y="39411751"/>
            <a:ext cx="9833868" cy="197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3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22045745" y="39411751"/>
            <a:ext cx="6704910" cy="197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3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027680" rtl="0" eaLnBrk="1" fontAlgn="auto" latinLnBrk="0" hangingPunct="1">
        <a:lnSpc>
          <a:spcPct val="100000"/>
        </a:lnSpc>
        <a:spcBef>
          <a:spcPct val="0"/>
        </a:spcBef>
        <a:buNone/>
        <a:defRPr sz="1192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756920" indent="-756920" algn="l" defTabSz="3027680" rtl="0" eaLnBrk="1" fontAlgn="auto" latinLnBrk="0" hangingPunct="1">
        <a:lnSpc>
          <a:spcPct val="130000"/>
        </a:lnSpc>
        <a:spcBef>
          <a:spcPts val="5"/>
        </a:spcBef>
        <a:spcAft>
          <a:spcPts val="1000"/>
        </a:spcAft>
        <a:buFont typeface="Arial" panose="020B0604020202020204" pitchFamily="34" charset="0"/>
        <a:buChar char="●"/>
        <a:defRPr sz="5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2270760" indent="-756920" algn="l" defTabSz="302768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tabLst>
          <a:tab pos="5329555" algn="l"/>
          <a:tab pos="5329555" algn="l"/>
          <a:tab pos="5329555" algn="l"/>
          <a:tab pos="5329555" algn="l"/>
        </a:tabLst>
        <a:defRPr sz="53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3784600" indent="-756920" algn="l" defTabSz="302768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defRPr sz="53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5298440" indent="-756920" algn="l" defTabSz="302768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Wingdings" panose="05000000000000000000" charset="0"/>
        <a:buChar char=""/>
        <a:defRPr sz="46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6812280" indent="-756920" algn="l" defTabSz="302768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Arial" panose="020B0604020202020204" pitchFamily="34" charset="0"/>
        <a:buChar char="•"/>
        <a:defRPr sz="46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832612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96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80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764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84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68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52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536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920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0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88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1072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1933575" y="3044190"/>
            <a:ext cx="3454400" cy="33896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600">
                <a:solidFill>
                  <a:schemeClr val="tx1"/>
                </a:solidFill>
              </a:rPr>
              <a:t>单位</a:t>
            </a:r>
            <a:r>
              <a:rPr lang="en-US" altLang="zh-CN" sz="6600">
                <a:solidFill>
                  <a:schemeClr val="tx1"/>
                </a:solidFill>
              </a:rPr>
              <a:t>logo</a:t>
            </a:r>
            <a:endParaRPr lang="en-US" altLang="zh-CN" sz="660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709208" y="3914140"/>
            <a:ext cx="482600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500">
                <a:solidFill>
                  <a:schemeClr val="bg1"/>
                </a:solidFill>
              </a:rPr>
              <a:t>姓名</a:t>
            </a:r>
            <a:endParaRPr lang="zh-CN" altLang="en-US" sz="550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709208" y="5107305"/>
            <a:ext cx="482600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500">
                <a:solidFill>
                  <a:schemeClr val="bg1"/>
                </a:solidFill>
              </a:rPr>
              <a:t>邮箱</a:t>
            </a:r>
            <a:endParaRPr lang="zh-CN" altLang="en-US" sz="550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709208" y="6300470"/>
            <a:ext cx="482600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500">
                <a:solidFill>
                  <a:schemeClr val="bg1"/>
                </a:solidFill>
              </a:rPr>
              <a:t>单位</a:t>
            </a:r>
            <a:endParaRPr lang="zh-CN" altLang="en-US" sz="550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558463" y="1999615"/>
            <a:ext cx="9127490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500" b="1">
                <a:solidFill>
                  <a:schemeClr val="bg1"/>
                </a:solidFill>
              </a:rPr>
              <a:t>墙报题目</a:t>
            </a:r>
            <a:endParaRPr lang="zh-CN" altLang="en-US" sz="10500" b="1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213610" y="8206740"/>
            <a:ext cx="10708640" cy="1413510"/>
            <a:chOff x="3486" y="14244"/>
            <a:chExt cx="16864" cy="2226"/>
          </a:xfrm>
        </p:grpSpPr>
        <p:pic>
          <p:nvPicPr>
            <p:cNvPr id="5" name="图片 4" descr="77f62de590e34ddfe9a0a102eafb2d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486" y="14244"/>
              <a:ext cx="16864" cy="2227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7871" y="14438"/>
              <a:ext cx="8095" cy="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7000" b="1"/>
                <a:t>摘　要</a:t>
              </a:r>
              <a:endParaRPr lang="zh-CN" altLang="en-US" sz="7000" b="1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213610" y="22959695"/>
            <a:ext cx="10708640" cy="1413510"/>
            <a:chOff x="3486" y="40301"/>
            <a:chExt cx="16864" cy="2226"/>
          </a:xfrm>
        </p:grpSpPr>
        <p:pic>
          <p:nvPicPr>
            <p:cNvPr id="13" name="图片 12" descr="77f62de590e34ddfe9a0a102eafb2d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486" y="40301"/>
              <a:ext cx="16864" cy="222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7871" y="40495"/>
              <a:ext cx="8095" cy="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7000" b="1"/>
                <a:t>研究</a:t>
              </a:r>
              <a:r>
                <a:rPr lang="zh-CN" altLang="en-US" sz="7000" b="1"/>
                <a:t>内容</a:t>
              </a:r>
              <a:endParaRPr lang="zh-CN" altLang="en-US" sz="7000" b="1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6603345" y="28434665"/>
            <a:ext cx="10708640" cy="1413510"/>
            <a:chOff x="25907" y="45339"/>
            <a:chExt cx="16864" cy="2226"/>
          </a:xfrm>
        </p:grpSpPr>
        <p:pic>
          <p:nvPicPr>
            <p:cNvPr id="14" name="图片 13" descr="77f62de590e34ddfe9a0a102eafb2d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907" y="45339"/>
              <a:ext cx="16864" cy="2227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30292" y="45533"/>
              <a:ext cx="8095" cy="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7000" b="1"/>
                <a:t>总结与</a:t>
              </a:r>
              <a:r>
                <a:rPr lang="zh-CN" altLang="en-US" sz="7000" b="1"/>
                <a:t>展望</a:t>
              </a:r>
              <a:endParaRPr lang="zh-CN" altLang="en-US" sz="7000" b="1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6603345" y="8206740"/>
            <a:ext cx="10708640" cy="1413510"/>
            <a:chOff x="25907" y="14244"/>
            <a:chExt cx="16864" cy="2226"/>
          </a:xfrm>
        </p:grpSpPr>
        <p:pic>
          <p:nvPicPr>
            <p:cNvPr id="12" name="图片 11" descr="77f62de590e34ddfe9a0a102eafb2d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907" y="14244"/>
              <a:ext cx="16864" cy="222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30292" y="14438"/>
              <a:ext cx="8095" cy="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7000" b="1"/>
                <a:t>研究</a:t>
              </a:r>
              <a:r>
                <a:rPr lang="zh-CN" altLang="en-US" sz="7000" b="1"/>
                <a:t>成果</a:t>
              </a:r>
              <a:endParaRPr lang="zh-CN" altLang="en-US" sz="7000" b="1"/>
            </a:p>
          </p:txBody>
        </p:sp>
      </p:grpSp>
      <p:sp>
        <p:nvSpPr>
          <p:cNvPr id="2053" name="Text Box 9"/>
          <p:cNvSpPr txBox="1"/>
          <p:nvPr/>
        </p:nvSpPr>
        <p:spPr>
          <a:xfrm>
            <a:off x="2213610" y="9794875"/>
            <a:ext cx="10708640" cy="12369165"/>
          </a:xfrm>
          <a:prstGeom prst="rect">
            <a:avLst/>
          </a:prstGeom>
          <a:noFill/>
          <a:ln w="9525">
            <a:noFill/>
          </a:ln>
        </p:spPr>
        <p:txBody>
          <a:bodyPr wrap="square" lIns="90004" tIns="45001" rIns="90004" bIns="45001">
            <a:spAutoFit/>
          </a:bodyPr>
          <a:lstStyle/>
          <a:p>
            <a:pPr algn="just" defTabSz="603250">
              <a:lnSpc>
                <a:spcPct val="95000"/>
              </a:lnSpc>
            </a:pPr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</a:rPr>
              <a:t>简要阐明研究的背景和目的、需解决的问题、取得的成果等。</a:t>
            </a: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2340610" y="24895810"/>
            <a:ext cx="10708640" cy="15000605"/>
          </a:xfrm>
          <a:prstGeom prst="rect">
            <a:avLst/>
          </a:prstGeom>
          <a:noFill/>
          <a:ln w="9525">
            <a:noFill/>
          </a:ln>
        </p:spPr>
        <p:txBody>
          <a:bodyPr wrap="square" lIns="90004" tIns="45001" rIns="90004" bIns="45001">
            <a:spAutoFit/>
          </a:bodyPr>
          <a:p>
            <a:pPr algn="just" defTabSz="603250">
              <a:lnSpc>
                <a:spcPct val="95000"/>
              </a:lnSpc>
            </a:pPr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</a:rPr>
              <a:t>主要的研究方法和实验设计等。</a:t>
            </a: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16603345" y="9794875"/>
            <a:ext cx="10708640" cy="17632680"/>
          </a:xfrm>
          <a:prstGeom prst="rect">
            <a:avLst/>
          </a:prstGeom>
          <a:noFill/>
          <a:ln w="9525">
            <a:noFill/>
          </a:ln>
        </p:spPr>
        <p:txBody>
          <a:bodyPr wrap="square" lIns="90004" tIns="45001" rIns="90004" bIns="45001">
            <a:spAutoFit/>
          </a:bodyPr>
          <a:p>
            <a:pPr algn="just" defTabSz="603250">
              <a:lnSpc>
                <a:spcPct val="95000"/>
              </a:lnSpc>
            </a:pPr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</a:rPr>
              <a:t>研究结果，对结果的分析和讨论，研究的主要贡献等。</a:t>
            </a: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Text Box 9"/>
          <p:cNvSpPr txBox="1"/>
          <p:nvPr/>
        </p:nvSpPr>
        <p:spPr>
          <a:xfrm>
            <a:off x="16603345" y="30220285"/>
            <a:ext cx="10708640" cy="9726930"/>
          </a:xfrm>
          <a:prstGeom prst="rect">
            <a:avLst/>
          </a:prstGeom>
          <a:noFill/>
          <a:ln w="9525">
            <a:noFill/>
          </a:ln>
        </p:spPr>
        <p:txBody>
          <a:bodyPr wrap="square" lIns="90004" tIns="45001" rIns="90004" bIns="45001">
            <a:noAutofit/>
          </a:bodyPr>
          <a:p>
            <a:pPr defTabSz="603250">
              <a:lnSpc>
                <a:spcPct val="95000"/>
              </a:lnSpc>
            </a:pPr>
            <a:r>
              <a:rPr lang="en-US" altLang="zh-CN" sz="6000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endParaRPr lang="en-US" altLang="zh-CN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WPS 演示</Application>
  <PresentationFormat>宽屏</PresentationFormat>
  <Paragraphs>72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風輕雲淡1387879616</cp:lastModifiedBy>
  <cp:revision>167</cp:revision>
  <dcterms:created xsi:type="dcterms:W3CDTF">2019-06-19T02:08:00Z</dcterms:created>
  <dcterms:modified xsi:type="dcterms:W3CDTF">2025-09-09T06:47:00Z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792FA47AE6224FCBA36AA95347FF8E60_13</vt:lpwstr>
  </property>
</Properties>
</file>