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</p:sldIdLst>
  <p:sldSz cx="30275530" cy="42803445"/>
  <p:notesSz cx="6858000" cy="9144000"/>
  <p:custDataLst>
    <p:tags r:id="rId7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6" userDrawn="1">
          <p15:clr>
            <a:srgbClr val="A4A3A4"/>
          </p15:clr>
        </p15:guide>
        <p15:guide id="2" pos="95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BA8"/>
    <a:srgbClr val="284DD9"/>
    <a:srgbClr val="202CB4"/>
    <a:srgbClr val="8CCAF6"/>
    <a:srgbClr val="EBF5FF"/>
    <a:srgbClr val="8CBBF6"/>
    <a:srgbClr val="7094DD"/>
    <a:srgbClr val="0625B4"/>
    <a:srgbClr val="F48A1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5" d="100"/>
          <a:sy n="15" d="100"/>
        </p:scale>
        <p:origin x="2294" y="29"/>
      </p:cViewPr>
      <p:guideLst>
        <p:guide orient="horz" pos="13446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784620" y="7005349"/>
            <a:ext cx="22707724" cy="14902460"/>
          </a:xfrm>
        </p:spPr>
        <p:txBody>
          <a:bodyPr anchor="b"/>
          <a:lstStyle>
            <a:lvl1pPr algn="ctr">
              <a:defRPr sz="149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784620" y="22482505"/>
            <a:ext cx="22707724" cy="10334615"/>
          </a:xfrm>
        </p:spPr>
        <p:txBody>
          <a:bodyPr/>
          <a:lstStyle>
            <a:lvl1pPr marL="0" indent="0" algn="ctr">
              <a:buNone/>
              <a:defRPr sz="5960"/>
            </a:lvl1pPr>
            <a:lvl2pPr marL="1135380" indent="0" algn="ctr">
              <a:buNone/>
              <a:defRPr sz="4965"/>
            </a:lvl2pPr>
            <a:lvl3pPr marL="2270760" indent="0" algn="ctr">
              <a:buNone/>
              <a:defRPr sz="4470"/>
            </a:lvl3pPr>
            <a:lvl4pPr marL="3406140" indent="0" algn="ctr">
              <a:buNone/>
              <a:defRPr sz="3970"/>
            </a:lvl4pPr>
            <a:lvl5pPr marL="4541520" indent="0" algn="ctr">
              <a:buNone/>
              <a:defRPr sz="3970"/>
            </a:lvl5pPr>
            <a:lvl6pPr marL="5676900" indent="0" algn="ctr">
              <a:buNone/>
              <a:defRPr sz="3970"/>
            </a:lvl6pPr>
            <a:lvl7pPr marL="6812280" indent="0" algn="ctr">
              <a:buNone/>
              <a:defRPr sz="3970"/>
            </a:lvl7pPr>
            <a:lvl8pPr marL="7947660" indent="0" algn="ctr">
              <a:buNone/>
              <a:defRPr sz="3970"/>
            </a:lvl8pPr>
            <a:lvl9pPr marL="9083040" indent="0" algn="ctr">
              <a:buNone/>
              <a:defRPr sz="397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1950800" y="1714182"/>
            <a:ext cx="6812317" cy="3652291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513848" y="1714182"/>
            <a:ext cx="20042035" cy="3652291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65772" y="10671513"/>
            <a:ext cx="26113883" cy="17805663"/>
          </a:xfrm>
        </p:spPr>
        <p:txBody>
          <a:bodyPr anchor="b"/>
          <a:lstStyle>
            <a:lvl1pPr>
              <a:defRPr sz="149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065772" y="28645624"/>
            <a:ext cx="26113883" cy="9363577"/>
          </a:xfrm>
        </p:spPr>
        <p:txBody>
          <a:bodyPr/>
          <a:lstStyle>
            <a:lvl1pPr marL="0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1pPr>
            <a:lvl2pPr marL="1135380" indent="0">
              <a:buNone/>
              <a:defRPr sz="4965">
                <a:solidFill>
                  <a:schemeClr val="tx1">
                    <a:tint val="75000"/>
                  </a:schemeClr>
                </a:solidFill>
              </a:defRPr>
            </a:lvl2pPr>
            <a:lvl3pPr marL="2270760" indent="0">
              <a:buNone/>
              <a:defRPr sz="4470">
                <a:solidFill>
                  <a:schemeClr val="tx1">
                    <a:tint val="75000"/>
                  </a:schemeClr>
                </a:solidFill>
              </a:defRPr>
            </a:lvl3pPr>
            <a:lvl4pPr marL="3406140" indent="0">
              <a:buNone/>
              <a:defRPr sz="3970">
                <a:solidFill>
                  <a:schemeClr val="tx1">
                    <a:tint val="75000"/>
                  </a:schemeClr>
                </a:solidFill>
              </a:defRPr>
            </a:lvl4pPr>
            <a:lvl5pPr marL="4541520" indent="0">
              <a:buNone/>
              <a:defRPr sz="3970">
                <a:solidFill>
                  <a:schemeClr val="tx1">
                    <a:tint val="75000"/>
                  </a:schemeClr>
                </a:solidFill>
              </a:defRPr>
            </a:lvl5pPr>
            <a:lvl6pPr marL="5676900" indent="0">
              <a:buNone/>
              <a:defRPr sz="3970">
                <a:solidFill>
                  <a:schemeClr val="tx1">
                    <a:tint val="75000"/>
                  </a:schemeClr>
                </a:solidFill>
              </a:defRPr>
            </a:lvl6pPr>
            <a:lvl7pPr marL="6812280" indent="0">
              <a:buNone/>
              <a:defRPr sz="3970">
                <a:solidFill>
                  <a:schemeClr val="tx1">
                    <a:tint val="75000"/>
                  </a:schemeClr>
                </a:solidFill>
              </a:defRPr>
            </a:lvl7pPr>
            <a:lvl8pPr marL="7947660" indent="0">
              <a:buNone/>
              <a:defRPr sz="3970">
                <a:solidFill>
                  <a:schemeClr val="tx1">
                    <a:tint val="75000"/>
                  </a:schemeClr>
                </a:solidFill>
              </a:defRPr>
            </a:lvl8pPr>
            <a:lvl9pPr marL="9083040" indent="0">
              <a:buNone/>
              <a:defRPr sz="39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13848" y="9987819"/>
            <a:ext cx="13352142" cy="2824928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5410976" y="9987819"/>
            <a:ext cx="13352142" cy="2824928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85485" y="2278967"/>
            <a:ext cx="26113883" cy="827364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47172" y="11100310"/>
            <a:ext cx="12102775" cy="5142535"/>
          </a:xfrm>
        </p:spPr>
        <p:txBody>
          <a:bodyPr anchor="ctr"/>
          <a:lstStyle>
            <a:lvl1pPr marL="0" indent="0">
              <a:buNone/>
              <a:defRPr sz="6950"/>
            </a:lvl1pPr>
            <a:lvl2pPr marL="1135380" indent="0">
              <a:buNone/>
              <a:defRPr sz="5960"/>
            </a:lvl2pPr>
            <a:lvl3pPr marL="2270760" indent="0">
              <a:buNone/>
              <a:defRPr sz="4965"/>
            </a:lvl3pPr>
            <a:lvl4pPr marL="3406140" indent="0">
              <a:buNone/>
              <a:defRPr sz="4470"/>
            </a:lvl4pPr>
            <a:lvl5pPr marL="4541520" indent="0">
              <a:buNone/>
              <a:defRPr sz="4470"/>
            </a:lvl5pPr>
            <a:lvl6pPr marL="5676900" indent="0">
              <a:buNone/>
              <a:defRPr sz="4470"/>
            </a:lvl6pPr>
            <a:lvl7pPr marL="6812280" indent="0">
              <a:buNone/>
              <a:defRPr sz="4470"/>
            </a:lvl7pPr>
            <a:lvl8pPr marL="7947660" indent="0">
              <a:buNone/>
              <a:defRPr sz="4470"/>
            </a:lvl8pPr>
            <a:lvl9pPr marL="9083040" indent="0">
              <a:buNone/>
              <a:defRPr sz="447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947172" y="16636248"/>
            <a:ext cx="12102775" cy="2199719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5538148" y="11100310"/>
            <a:ext cx="12162381" cy="5142535"/>
          </a:xfrm>
        </p:spPr>
        <p:txBody>
          <a:bodyPr anchor="ctr"/>
          <a:lstStyle>
            <a:lvl1pPr marL="0" indent="0">
              <a:buNone/>
              <a:defRPr sz="6950"/>
            </a:lvl1pPr>
            <a:lvl2pPr marL="1135380" indent="0">
              <a:buNone/>
              <a:defRPr sz="5960"/>
            </a:lvl2pPr>
            <a:lvl3pPr marL="2270760" indent="0">
              <a:buNone/>
              <a:defRPr sz="4965"/>
            </a:lvl3pPr>
            <a:lvl4pPr marL="3406140" indent="0">
              <a:buNone/>
              <a:defRPr sz="4470"/>
            </a:lvl4pPr>
            <a:lvl5pPr marL="4541520" indent="0">
              <a:buNone/>
              <a:defRPr sz="4470"/>
            </a:lvl5pPr>
            <a:lvl6pPr marL="5676900" indent="0">
              <a:buNone/>
              <a:defRPr sz="4470"/>
            </a:lvl6pPr>
            <a:lvl7pPr marL="6812280" indent="0">
              <a:buNone/>
              <a:defRPr sz="4470"/>
            </a:lvl7pPr>
            <a:lvl8pPr marL="7947660" indent="0">
              <a:buNone/>
              <a:defRPr sz="4470"/>
            </a:lvl8pPr>
            <a:lvl9pPr marL="9083040" indent="0">
              <a:buNone/>
              <a:defRPr sz="447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5538148" y="16636248"/>
            <a:ext cx="12162381" cy="2199719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85485" y="2853663"/>
            <a:ext cx="9765109" cy="9987819"/>
          </a:xfrm>
        </p:spPr>
        <p:txBody>
          <a:bodyPr anchor="b"/>
          <a:lstStyle>
            <a:lvl1pPr>
              <a:defRPr sz="795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871654" y="6163119"/>
            <a:ext cx="15327714" cy="30419251"/>
          </a:xfrm>
        </p:spPr>
        <p:txBody>
          <a:bodyPr/>
          <a:lstStyle>
            <a:lvl1pPr>
              <a:defRPr sz="7950"/>
            </a:lvl1pPr>
            <a:lvl2pPr>
              <a:defRPr sz="6950"/>
            </a:lvl2pPr>
            <a:lvl3pPr>
              <a:defRPr sz="5960"/>
            </a:lvl3pPr>
            <a:lvl4pPr>
              <a:defRPr sz="4965"/>
            </a:lvl4pPr>
            <a:lvl5pPr>
              <a:defRPr sz="4965"/>
            </a:lvl5pPr>
            <a:lvl6pPr>
              <a:defRPr sz="4965"/>
            </a:lvl6pPr>
            <a:lvl7pPr>
              <a:defRPr sz="4965"/>
            </a:lvl7pPr>
            <a:lvl8pPr>
              <a:defRPr sz="4965"/>
            </a:lvl8pPr>
            <a:lvl9pPr>
              <a:defRPr sz="496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85485" y="12841482"/>
            <a:ext cx="9765109" cy="23790434"/>
          </a:xfrm>
        </p:spPr>
        <p:txBody>
          <a:bodyPr/>
          <a:lstStyle>
            <a:lvl1pPr marL="0" indent="0">
              <a:buNone/>
              <a:defRPr sz="3970"/>
            </a:lvl1pPr>
            <a:lvl2pPr marL="1135380" indent="0">
              <a:buNone/>
              <a:defRPr sz="3475"/>
            </a:lvl2pPr>
            <a:lvl3pPr marL="2270760" indent="0">
              <a:buNone/>
              <a:defRPr sz="2980"/>
            </a:lvl3pPr>
            <a:lvl4pPr marL="3406140" indent="0">
              <a:buNone/>
              <a:defRPr sz="2480"/>
            </a:lvl4pPr>
            <a:lvl5pPr marL="4541520" indent="0">
              <a:buNone/>
              <a:defRPr sz="2480"/>
            </a:lvl5pPr>
            <a:lvl6pPr marL="5676900" indent="0">
              <a:buNone/>
              <a:defRPr sz="2480"/>
            </a:lvl6pPr>
            <a:lvl7pPr marL="6812280" indent="0">
              <a:buNone/>
              <a:defRPr sz="2480"/>
            </a:lvl7pPr>
            <a:lvl8pPr marL="7947660" indent="0">
              <a:buNone/>
              <a:defRPr sz="2480"/>
            </a:lvl8pPr>
            <a:lvl9pPr marL="9083040" indent="0">
              <a:buNone/>
              <a:defRPr sz="248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85485" y="2853663"/>
            <a:ext cx="10344007" cy="9987819"/>
          </a:xfrm>
        </p:spPr>
        <p:txBody>
          <a:bodyPr anchor="b"/>
          <a:lstStyle>
            <a:lvl1pPr>
              <a:defRPr sz="795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2871654" y="2853669"/>
            <a:ext cx="15327714" cy="33728707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7950"/>
            </a:lvl1pPr>
            <a:lvl2pPr marL="1135380" indent="0">
              <a:buNone/>
              <a:defRPr sz="6950"/>
            </a:lvl2pPr>
            <a:lvl3pPr marL="2270760" indent="0">
              <a:buNone/>
              <a:defRPr sz="5960"/>
            </a:lvl3pPr>
            <a:lvl4pPr marL="3406140" indent="0">
              <a:buNone/>
              <a:defRPr sz="4965"/>
            </a:lvl4pPr>
            <a:lvl5pPr marL="4541520" indent="0">
              <a:buNone/>
              <a:defRPr sz="4965"/>
            </a:lvl5pPr>
            <a:lvl6pPr marL="5676900" indent="0">
              <a:buNone/>
              <a:defRPr sz="4965"/>
            </a:lvl6pPr>
            <a:lvl7pPr marL="6812280" indent="0">
              <a:buNone/>
              <a:defRPr sz="4965"/>
            </a:lvl7pPr>
            <a:lvl8pPr marL="7947660" indent="0">
              <a:buNone/>
              <a:defRPr sz="4965"/>
            </a:lvl8pPr>
            <a:lvl9pPr marL="9083040" indent="0">
              <a:buNone/>
              <a:defRPr sz="4965"/>
            </a:lvl9pPr>
          </a:lstStyle>
          <a:p>
            <a:pPr marL="0" marR="0" lvl="0" indent="0" algn="l" defTabSz="3240405" rtl="0" eaLnBrk="0" fontAlgn="base" latinLnBrk="0" hangingPunct="0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50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85485" y="12841482"/>
            <a:ext cx="10344007" cy="23790434"/>
          </a:xfrm>
        </p:spPr>
        <p:txBody>
          <a:bodyPr/>
          <a:lstStyle>
            <a:lvl1pPr marL="0" indent="0">
              <a:buNone/>
              <a:defRPr sz="4965"/>
            </a:lvl1pPr>
            <a:lvl2pPr marL="1135380" indent="0">
              <a:buNone/>
              <a:defRPr sz="4470"/>
            </a:lvl2pPr>
            <a:lvl3pPr marL="2270760" indent="0">
              <a:buNone/>
              <a:defRPr sz="3970"/>
            </a:lvl3pPr>
            <a:lvl4pPr marL="3406140" indent="0">
              <a:buNone/>
              <a:defRPr sz="3475"/>
            </a:lvl4pPr>
            <a:lvl5pPr marL="4541520" indent="0">
              <a:buNone/>
              <a:defRPr sz="3475"/>
            </a:lvl5pPr>
            <a:lvl6pPr marL="5676900" indent="0">
              <a:buNone/>
              <a:defRPr sz="3475"/>
            </a:lvl6pPr>
            <a:lvl7pPr marL="6812280" indent="0">
              <a:buNone/>
              <a:defRPr sz="3475"/>
            </a:lvl7pPr>
            <a:lvl8pPr marL="7947660" indent="0">
              <a:buNone/>
              <a:defRPr sz="3475"/>
            </a:lvl8pPr>
            <a:lvl9pPr marL="9083040" indent="0">
              <a:buNone/>
              <a:defRPr sz="347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1513147" y="1714551"/>
            <a:ext cx="27250004" cy="7133476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1513147" y="9988439"/>
            <a:ext cx="27250004" cy="28249194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单击此处编辑母版文本样式</a:t>
            </a:r>
            <a:endParaRPr lang="en-US" altLang="en-US" dirty="0"/>
          </a:p>
          <a:p>
            <a:pPr lvl="1"/>
            <a:r>
              <a:rPr lang="en-US" altLang="en-US" dirty="0"/>
              <a:t>第二级</a:t>
            </a:r>
            <a:endParaRPr lang="en-US" altLang="en-US" dirty="0"/>
          </a:p>
          <a:p>
            <a:pPr lvl="2"/>
            <a:r>
              <a:rPr lang="en-US" altLang="en-US" dirty="0"/>
              <a:t>第三级</a:t>
            </a:r>
            <a:endParaRPr lang="en-US" altLang="en-US" dirty="0"/>
          </a:p>
          <a:p>
            <a:pPr lvl="3"/>
            <a:r>
              <a:rPr lang="en-US" altLang="en-US" dirty="0"/>
              <a:t>第四级</a:t>
            </a:r>
            <a:endParaRPr lang="en-US" altLang="en-US" dirty="0"/>
          </a:p>
          <a:p>
            <a:pPr lvl="4"/>
            <a:r>
              <a:rPr lang="en-US" altLang="en-US" dirty="0"/>
              <a:t>第五级</a:t>
            </a:r>
            <a:endParaRPr lang="en-US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1513147" y="38980081"/>
            <a:ext cx="7065805" cy="297293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defRPr sz="4635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10344291" y="38980081"/>
            <a:ext cx="9587717" cy="297293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defRPr sz="4635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21698830" y="38980081"/>
            <a:ext cx="7064321" cy="29729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458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3028315" rtl="0" eaLnBrk="0" fontAlgn="base" hangingPunct="0">
        <a:spcBef>
          <a:spcPct val="0"/>
        </a:spcBef>
        <a:spcAft>
          <a:spcPct val="0"/>
        </a:spcAft>
        <a:defRPr sz="14485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24040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324040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324040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324040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3240405" rtl="0" fontAlgn="base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3240405" rtl="0" fontAlgn="base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3240405" rtl="0" fontAlgn="base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3240405" rtl="0" fontAlgn="base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135380" indent="-1135380" algn="l" defTabSz="3028315" rtl="0" eaLnBrk="0" fontAlgn="base" hangingPunct="0">
        <a:spcBef>
          <a:spcPct val="66000"/>
        </a:spcBef>
        <a:spcAft>
          <a:spcPct val="0"/>
        </a:spcAft>
        <a:buChar char="•"/>
        <a:defRPr sz="10560" kern="1200">
          <a:solidFill>
            <a:schemeClr val="tx1"/>
          </a:solidFill>
          <a:latin typeface="+mn-lt"/>
          <a:ea typeface="+mn-ea"/>
          <a:cs typeface="+mn-cs"/>
        </a:defRPr>
      </a:lvl1pPr>
      <a:lvl2pPr marL="2459355" lvl="1" indent="-945515" algn="l" defTabSz="3028315" rtl="0" eaLnBrk="0" fontAlgn="base" hangingPunct="0">
        <a:spcBef>
          <a:spcPct val="66000"/>
        </a:spcBef>
        <a:spcAft>
          <a:spcPct val="0"/>
        </a:spcAft>
        <a:buChar char="–"/>
        <a:defRPr sz="9250" kern="1200">
          <a:solidFill>
            <a:schemeClr val="tx1"/>
          </a:solidFill>
          <a:latin typeface="+mn-lt"/>
          <a:ea typeface="+mn-ea"/>
          <a:cs typeface="+mn-cs"/>
        </a:defRPr>
      </a:lvl2pPr>
      <a:lvl3pPr marL="3784600" lvl="2" indent="-756285" algn="l" defTabSz="3028315" rtl="0" eaLnBrk="0" fontAlgn="base" hangingPunct="0">
        <a:spcBef>
          <a:spcPct val="66000"/>
        </a:spcBef>
        <a:spcAft>
          <a:spcPct val="0"/>
        </a:spcAft>
        <a:buChar char="•"/>
        <a:defRPr sz="7945" kern="1200">
          <a:solidFill>
            <a:schemeClr val="tx1"/>
          </a:solidFill>
          <a:latin typeface="+mn-lt"/>
          <a:ea typeface="+mn-ea"/>
          <a:cs typeface="+mn-cs"/>
        </a:defRPr>
      </a:lvl3pPr>
      <a:lvl4pPr marL="5299075" lvl="3" indent="-758190" algn="l" defTabSz="3028315" rtl="0" eaLnBrk="0" fontAlgn="base" hangingPunct="0">
        <a:spcBef>
          <a:spcPct val="66000"/>
        </a:spcBef>
        <a:spcAft>
          <a:spcPct val="0"/>
        </a:spcAft>
        <a:buChar char="–"/>
        <a:defRPr sz="6540" kern="1200">
          <a:solidFill>
            <a:schemeClr val="tx1"/>
          </a:solidFill>
          <a:latin typeface="+mn-lt"/>
          <a:ea typeface="+mn-ea"/>
          <a:cs typeface="+mn-cs"/>
        </a:defRPr>
      </a:lvl4pPr>
      <a:lvl5pPr marL="6812280" lvl="4" indent="-756285" algn="l" defTabSz="3028315" rtl="0" eaLnBrk="0" fontAlgn="base" hangingPunct="0">
        <a:spcBef>
          <a:spcPct val="66000"/>
        </a:spcBef>
        <a:spcAft>
          <a:spcPct val="0"/>
        </a:spcAft>
        <a:buChar char="»"/>
        <a:defRPr sz="6540" kern="1200">
          <a:solidFill>
            <a:schemeClr val="tx1"/>
          </a:solidFill>
          <a:latin typeface="+mn-lt"/>
          <a:ea typeface="+mn-ea"/>
          <a:cs typeface="+mn-cs"/>
        </a:defRPr>
      </a:lvl5pPr>
      <a:lvl6pPr marL="8326120" lvl="5" indent="-756920" algn="l" defTabSz="3027680" eaLnBrk="1" fontAlgn="base" latinLnBrk="0" hangingPunct="1">
        <a:lnSpc>
          <a:spcPct val="100000"/>
        </a:lnSpc>
        <a:spcBef>
          <a:spcPct val="66000"/>
        </a:spcBef>
        <a:spcAft>
          <a:spcPct val="0"/>
        </a:spcAft>
        <a:buChar char="»"/>
        <a:defRPr sz="66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839960" lvl="6" indent="-756920" algn="l" defTabSz="3027680" eaLnBrk="1" fontAlgn="base" latinLnBrk="0" hangingPunct="1">
        <a:lnSpc>
          <a:spcPct val="100000"/>
        </a:lnSpc>
        <a:spcBef>
          <a:spcPct val="66000"/>
        </a:spcBef>
        <a:spcAft>
          <a:spcPct val="0"/>
        </a:spcAft>
        <a:buChar char="»"/>
        <a:defRPr sz="66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1353800" lvl="7" indent="-756920" algn="l" defTabSz="3027680" eaLnBrk="1" fontAlgn="base" latinLnBrk="0" hangingPunct="1">
        <a:lnSpc>
          <a:spcPct val="100000"/>
        </a:lnSpc>
        <a:spcBef>
          <a:spcPct val="66000"/>
        </a:spcBef>
        <a:spcAft>
          <a:spcPct val="0"/>
        </a:spcAft>
        <a:buChar char="»"/>
        <a:defRPr sz="66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2867640" lvl="8" indent="-756920" algn="l" defTabSz="3027680" eaLnBrk="1" fontAlgn="base" latinLnBrk="0" hangingPunct="1">
        <a:lnSpc>
          <a:spcPct val="100000"/>
        </a:lnSpc>
        <a:spcBef>
          <a:spcPct val="66000"/>
        </a:spcBef>
        <a:spcAft>
          <a:spcPct val="0"/>
        </a:spcAft>
        <a:buChar char="»"/>
        <a:defRPr sz="66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30276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596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513840" lvl="1" indent="0" algn="l" defTabSz="85471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3027680" lvl="2" indent="0" algn="l" defTabSz="85471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4541520" lvl="3" indent="0" algn="l" defTabSz="85471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6055360" lvl="4" indent="0" algn="l" defTabSz="85471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7569200" lvl="5" indent="0" algn="l" defTabSz="85471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9083040" lvl="6" indent="0" algn="l" defTabSz="85471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10596880" lvl="7" indent="0" algn="l" defTabSz="85471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12110720" lvl="8" indent="0" algn="l" defTabSz="85471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" descr="C:/Users/Administrator/Desktop/图片2.jpg图片2"/>
          <p:cNvPicPr/>
          <p:nvPr/>
        </p:nvPicPr>
        <p:blipFill>
          <a:blip r:embed="rId1"/>
          <a:srcRect t="2" b="2"/>
          <a:stretch>
            <a:fillRect/>
          </a:stretch>
        </p:blipFill>
        <p:spPr>
          <a:xfrm>
            <a:off x="-55880" y="-56515"/>
            <a:ext cx="30276165" cy="428040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3" name="Text Box 9"/>
          <p:cNvSpPr txBox="1"/>
          <p:nvPr/>
        </p:nvSpPr>
        <p:spPr>
          <a:xfrm>
            <a:off x="1239552" y="12689461"/>
            <a:ext cx="12990518" cy="1724025"/>
          </a:xfrm>
          <a:prstGeom prst="rect">
            <a:avLst/>
          </a:prstGeom>
          <a:noFill/>
          <a:ln w="9525">
            <a:noFill/>
          </a:ln>
        </p:spPr>
        <p:txBody>
          <a:bodyPr wrap="square" lIns="84106" tIns="42052" rIns="84106" bIns="42052">
            <a:spAutoFit/>
          </a:bodyPr>
          <a:lstStyle/>
          <a:p>
            <a:pPr defTabSz="603250">
              <a:lnSpc>
                <a:spcPct val="95000"/>
              </a:lnSpc>
            </a:pPr>
            <a:r>
              <a:rPr lang="zh-CN" altLang="en-US" sz="5605" dirty="0">
                <a:latin typeface="Times New Roman" panose="02020603050405020304" pitchFamily="18" charset="0"/>
              </a:rPr>
              <a:t>简要阐明研究的背景和目的、需解决的问题、取得的成果等。</a:t>
            </a:r>
            <a:endParaRPr lang="zh-CN" altLang="en-US" sz="5605" dirty="0">
              <a:latin typeface="Times New Roman" panose="02020603050405020304" pitchFamily="18" charset="0"/>
            </a:endParaRPr>
          </a:p>
        </p:txBody>
      </p:sp>
      <p:sp>
        <p:nvSpPr>
          <p:cNvPr id="2056" name="AutoShape 13"/>
          <p:cNvSpPr/>
          <p:nvPr/>
        </p:nvSpPr>
        <p:spPr>
          <a:xfrm>
            <a:off x="473230" y="3709789"/>
            <a:ext cx="29334290" cy="5155085"/>
          </a:xfrm>
          <a:prstGeom prst="roundRect">
            <a:avLst>
              <a:gd name="adj" fmla="val 10870"/>
            </a:avLst>
          </a:prstGeom>
          <a:gradFill rotWithShape="1">
            <a:gsLst>
              <a:gs pos="53000">
                <a:schemeClr val="accent5"/>
              </a:gs>
              <a:gs pos="0">
                <a:schemeClr val="bg1"/>
              </a:gs>
              <a:gs pos="100000">
                <a:srgbClr val="284DD9"/>
              </a:gs>
            </a:gsLst>
            <a:lin ang="16200000" scaled="1"/>
          </a:gradFill>
          <a:ln w="9525" cap="flat" cmpd="sng">
            <a:noFill/>
            <a:prstDash val="solid"/>
            <a:headEnd type="none" w="med" len="med"/>
            <a:tailEnd type="none" w="med" len="med"/>
          </a:ln>
        </p:spPr>
        <p:txBody>
          <a:bodyPr wrap="none" lIns="84106" tIns="42052" rIns="84106" bIns="42052" anchor="ctr" anchorCtr="0"/>
          <a:lstStyle/>
          <a:p>
            <a:pPr eaLnBrk="1" hangingPunct="1"/>
            <a:endParaRPr lang="en-US" altLang="zh-CN" sz="7945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7" name="Text Box 14"/>
          <p:cNvSpPr txBox="1"/>
          <p:nvPr/>
        </p:nvSpPr>
        <p:spPr>
          <a:xfrm>
            <a:off x="1962642" y="4330662"/>
            <a:ext cx="25900038" cy="6393180"/>
          </a:xfrm>
          <a:prstGeom prst="rect">
            <a:avLst/>
          </a:prstGeom>
          <a:noFill/>
          <a:ln w="9525">
            <a:noFill/>
          </a:ln>
        </p:spPr>
        <p:txBody>
          <a:bodyPr lIns="84106" tIns="42052" rIns="84106" bIns="42052">
            <a:spAutoFit/>
          </a:bodyPr>
          <a:lstStyle/>
          <a:p>
            <a:pPr algn="ctr" eaLnBrk="1" hangingPunct="1">
              <a:spcBef>
                <a:spcPts val="1200"/>
              </a:spcBef>
              <a:spcAft>
                <a:spcPts val="1200"/>
              </a:spcAft>
            </a:pPr>
            <a:r>
              <a:rPr lang="zh-CN" altLang="en-US" sz="9600" dirty="0">
                <a:latin typeface="方正公文小标宋" panose="02000500000000000000" charset="-122"/>
                <a:ea typeface="方正公文小标宋" panose="02000500000000000000" charset="-122"/>
              </a:rPr>
              <a:t>题目</a:t>
            </a:r>
            <a:r>
              <a:rPr lang="zh-CN" altLang="en-US" sz="9600" dirty="0">
                <a:latin typeface="方正公文小标宋" panose="02000500000000000000" charset="-122"/>
                <a:ea typeface="方正公文小标宋" panose="02000500000000000000" charset="-122"/>
                <a:sym typeface="+mn-ea"/>
              </a:rPr>
              <a:t>（参考模板）</a:t>
            </a:r>
            <a:endParaRPr lang="zh-CN" altLang="en-US" sz="11600" dirty="0">
              <a:latin typeface="方正公文小标宋" panose="02000500000000000000" charset="-122"/>
              <a:ea typeface="方正公文小标宋" panose="02000500000000000000" charset="-122"/>
            </a:endParaRPr>
          </a:p>
          <a:p>
            <a:pPr algn="ctr" eaLnBrk="1" hangingPunct="1">
              <a:spcBef>
                <a:spcPts val="0"/>
              </a:spcBef>
              <a:spcAft>
                <a:spcPts val="1200"/>
              </a:spcAft>
            </a:pPr>
            <a:r>
              <a:rPr lang="zh-CN" altLang="en-US" sz="6600" dirty="0">
                <a:latin typeface="方正公文小标宋" panose="02000500000000000000" charset="-122"/>
                <a:ea typeface="方正公文小标宋" panose="02000500000000000000" charset="-122"/>
              </a:rPr>
              <a:t>作者姓名</a:t>
            </a:r>
            <a:endParaRPr lang="zh-CN" altLang="en-US" sz="6600" dirty="0">
              <a:latin typeface="方正公文小标宋" panose="02000500000000000000" charset="-122"/>
              <a:ea typeface="方正公文小标宋" panose="02000500000000000000" charset="-122"/>
            </a:endParaRPr>
          </a:p>
          <a:p>
            <a:pPr algn="ctr" eaLnBrk="1" hangingPunct="1">
              <a:spcBef>
                <a:spcPts val="0"/>
              </a:spcBef>
              <a:spcAft>
                <a:spcPts val="1200"/>
              </a:spcAft>
            </a:pPr>
            <a:r>
              <a:rPr lang="zh-CN" altLang="en-US" sz="6600" i="1" dirty="0">
                <a:latin typeface="方正公文小标宋" panose="02000500000000000000" charset="-122"/>
                <a:ea typeface="方正公文小标宋" panose="02000500000000000000" charset="-122"/>
              </a:rPr>
              <a:t>邮箱</a:t>
            </a:r>
            <a:endParaRPr lang="zh-CN" altLang="en-US" sz="6600" i="1" dirty="0">
              <a:latin typeface="方正公文小标宋" panose="02000500000000000000" charset="-122"/>
              <a:ea typeface="方正公文小标宋" panose="02000500000000000000" charset="-122"/>
            </a:endParaRPr>
          </a:p>
          <a:p>
            <a:pPr algn="ctr" eaLnBrk="1" hangingPunct="1">
              <a:spcBef>
                <a:spcPts val="0"/>
              </a:spcBef>
              <a:spcAft>
                <a:spcPts val="1200"/>
              </a:spcAft>
            </a:pPr>
            <a:r>
              <a:rPr lang="zh-CN" altLang="en-US" sz="6600" i="1" dirty="0">
                <a:latin typeface="方正公文小标宋" panose="02000500000000000000" charset="-122"/>
                <a:ea typeface="方正公文小标宋" panose="02000500000000000000" charset="-122"/>
              </a:rPr>
              <a:t>单位</a:t>
            </a:r>
            <a:endParaRPr lang="zh-CN" altLang="en-US" sz="6600" i="1" dirty="0">
              <a:latin typeface="方正公文小标宋" panose="02000500000000000000" charset="-122"/>
              <a:ea typeface="方正公文小标宋" panose="02000500000000000000" charset="-122"/>
            </a:endParaRPr>
          </a:p>
          <a:p>
            <a:pPr algn="ctr" eaLnBrk="1" hangingPunct="1">
              <a:spcBef>
                <a:spcPts val="1200"/>
              </a:spcBef>
              <a:spcAft>
                <a:spcPts val="1200"/>
              </a:spcAft>
            </a:pPr>
            <a:endParaRPr lang="zh-CN" altLang="en-US" sz="6600" i="1" dirty="0">
              <a:latin typeface="方正公文小标宋" panose="02000500000000000000" charset="-122"/>
              <a:ea typeface="方正公文小标宋" panose="02000500000000000000" charset="-122"/>
            </a:endParaRPr>
          </a:p>
        </p:txBody>
      </p:sp>
      <p:sp>
        <p:nvSpPr>
          <p:cNvPr id="2065" name="Text Box 39"/>
          <p:cNvSpPr txBox="1"/>
          <p:nvPr/>
        </p:nvSpPr>
        <p:spPr>
          <a:xfrm>
            <a:off x="16215006" y="12545012"/>
            <a:ext cx="12376952" cy="1696085"/>
          </a:xfrm>
          <a:prstGeom prst="rect">
            <a:avLst/>
          </a:prstGeom>
          <a:noFill/>
          <a:ln w="57150">
            <a:noFill/>
          </a:ln>
        </p:spPr>
        <p:txBody>
          <a:bodyPr wrap="square" lIns="56264" tIns="28131" rIns="56264" bIns="28131">
            <a:spAutoFit/>
          </a:bodyPr>
          <a:lstStyle/>
          <a:p>
            <a:pPr defTabSz="603250">
              <a:lnSpc>
                <a:spcPct val="95000"/>
              </a:lnSpc>
            </a:pPr>
            <a:r>
              <a:rPr lang="zh-CN" altLang="en-US" sz="56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研究结果，对结果的分析和讨论，研究的主要贡献等。</a:t>
            </a:r>
            <a:endParaRPr lang="zh-CN" altLang="en-US" sz="560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9" name="Text Box 49"/>
          <p:cNvSpPr txBox="1"/>
          <p:nvPr/>
        </p:nvSpPr>
        <p:spPr>
          <a:xfrm>
            <a:off x="24476790" y="6799832"/>
            <a:ext cx="4115167" cy="1007110"/>
          </a:xfrm>
          <a:prstGeom prst="rect">
            <a:avLst/>
          </a:prstGeom>
          <a:noFill/>
          <a:ln w="9525">
            <a:noFill/>
          </a:ln>
        </p:spPr>
        <p:txBody>
          <a:bodyPr lIns="84106" tIns="42052" rIns="84106" bIns="42052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单位 </a:t>
            </a:r>
            <a:r>
              <a:rPr lang="en-US" altLang="zh-C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  <a:endParaRPr lang="en-US" altLang="zh-CN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9"/>
          <p:cNvSpPr txBox="1"/>
          <p:nvPr/>
        </p:nvSpPr>
        <p:spPr>
          <a:xfrm>
            <a:off x="1168474" y="22482021"/>
            <a:ext cx="13226094" cy="903605"/>
          </a:xfrm>
          <a:prstGeom prst="rect">
            <a:avLst/>
          </a:prstGeom>
          <a:noFill/>
          <a:ln w="9525">
            <a:noFill/>
          </a:ln>
        </p:spPr>
        <p:txBody>
          <a:bodyPr wrap="square" lIns="84106" tIns="42052" rIns="84106" bIns="42052">
            <a:spAutoFit/>
          </a:bodyPr>
          <a:lstStyle/>
          <a:p>
            <a:pPr defTabSz="603250">
              <a:lnSpc>
                <a:spcPct val="95000"/>
              </a:lnSpc>
            </a:pPr>
            <a:r>
              <a:rPr lang="zh-CN" altLang="en-US" sz="5605" dirty="0">
                <a:latin typeface="Times New Roman" panose="02020603050405020304" pitchFamily="18" charset="0"/>
              </a:rPr>
              <a:t>主要的研究方法和实验设计等。</a:t>
            </a:r>
            <a:endParaRPr lang="zh-CN" altLang="en-US" sz="5605" dirty="0">
              <a:latin typeface="Times New Roman" panose="02020603050405020304" pitchFamily="18" charset="0"/>
            </a:endParaRPr>
          </a:p>
        </p:txBody>
      </p:sp>
      <p:sp>
        <p:nvSpPr>
          <p:cNvPr id="5" name="Text Box 40"/>
          <p:cNvSpPr txBox="1"/>
          <p:nvPr/>
        </p:nvSpPr>
        <p:spPr>
          <a:xfrm>
            <a:off x="16146304" y="33312588"/>
            <a:ext cx="13361388" cy="6090566"/>
          </a:xfrm>
          <a:prstGeom prst="rect">
            <a:avLst/>
          </a:prstGeom>
          <a:noFill/>
          <a:ln w="57150">
            <a:noFill/>
          </a:ln>
        </p:spPr>
        <p:txBody>
          <a:bodyPr lIns="56264" tIns="28131" rIns="56264" bIns="28131">
            <a:noAutofit/>
          </a:bodyPr>
          <a:lstStyle/>
          <a:p>
            <a:pPr defTabSz="603250">
              <a:lnSpc>
                <a:spcPct val="95000"/>
              </a:lnSpc>
            </a:pPr>
            <a:r>
              <a:rPr lang="zh-CN" altLang="en-US" sz="5605" dirty="0">
                <a:latin typeface="Times New Roman" panose="02020603050405020304" pitchFamily="18" charset="0"/>
              </a:rPr>
              <a:t>总结与展望</a:t>
            </a:r>
            <a:endParaRPr lang="zh-CN" altLang="en-US" sz="5605" dirty="0">
              <a:latin typeface="Times New Roman" panose="02020603050405020304" pitchFamily="18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239520" y="10456545"/>
            <a:ext cx="12744450" cy="1828165"/>
            <a:chOff x="1952" y="16467"/>
            <a:chExt cx="20070" cy="2879"/>
          </a:xfrm>
        </p:grpSpPr>
        <p:sp>
          <p:nvSpPr>
            <p:cNvPr id="2067" name="Text Box 42"/>
            <p:cNvSpPr txBox="1"/>
            <p:nvPr/>
          </p:nvSpPr>
          <p:spPr>
            <a:xfrm>
              <a:off x="1952" y="16467"/>
              <a:ext cx="9921" cy="2058"/>
            </a:xfrm>
            <a:prstGeom prst="rect">
              <a:avLst/>
            </a:prstGeom>
            <a:solidFill>
              <a:srgbClr val="172BA8"/>
            </a:solidFill>
            <a:effectLst>
              <a:softEdge rad="50800"/>
            </a:effectLst>
          </p:spPr>
          <p:style>
            <a:lnRef idx="0">
              <a:srgbClr val="FFFFFF"/>
            </a:lnRef>
            <a:fillRef idx="1">
              <a:schemeClr val="accent2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Overflow="overflow" horzOverflow="overflow" vert="horz" wrap="square" lIns="84106" tIns="42052" rIns="84106" bIns="42052" numCol="1" spcCol="0" rtlCol="0" fromWordArt="0" anchor="ctr" anchorCtr="0" forceAA="0" compatLnSpc="1">
              <a:spAutoFit/>
            </a:bodyPr>
            <a:lstStyle/>
            <a:p>
              <a:pPr lvl="0" algn="l" eaLnBrk="1" hangingPunct="1">
                <a:spcBef>
                  <a:spcPct val="50000"/>
                </a:spcBef>
                <a:buClrTx/>
                <a:buSzTx/>
                <a:buFontTx/>
              </a:pPr>
              <a:r>
                <a:rPr lang="zh-CN" altLang="en-US" sz="7945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背景意义</a:t>
              </a:r>
              <a:endParaRPr lang="zh-CN" altLang="en-US" sz="7945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952" y="18892"/>
              <a:ext cx="20071" cy="454"/>
            </a:xfrm>
            <a:prstGeom prst="rect">
              <a:avLst/>
            </a:prstGeom>
            <a:solidFill>
              <a:srgbClr val="172BA8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·</a:t>
              </a:r>
              <a:endParaRPr lang="en-US" altLang="zh-CN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6214725" y="10456545"/>
            <a:ext cx="12747625" cy="1828165"/>
            <a:chOff x="25535" y="16467"/>
            <a:chExt cx="20075" cy="2879"/>
          </a:xfrm>
        </p:grpSpPr>
        <p:sp>
          <p:nvSpPr>
            <p:cNvPr id="2068" name="Text Box 43"/>
            <p:cNvSpPr txBox="1"/>
            <p:nvPr/>
          </p:nvSpPr>
          <p:spPr>
            <a:xfrm>
              <a:off x="25535" y="16467"/>
              <a:ext cx="9921" cy="2058"/>
            </a:xfrm>
            <a:prstGeom prst="rect">
              <a:avLst/>
            </a:prstGeom>
            <a:solidFill>
              <a:srgbClr val="172BA8"/>
            </a:solidFill>
            <a:effectLst>
              <a:softEdge rad="50800"/>
            </a:effectLst>
          </p:spPr>
          <p:style>
            <a:lnRef idx="0">
              <a:srgbClr val="FFFFFF"/>
            </a:lnRef>
            <a:fillRef idx="1">
              <a:schemeClr val="accent2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Overflow="overflow" horzOverflow="overflow" vert="horz" wrap="square" lIns="84106" tIns="42052" rIns="84106" bIns="42052" numCol="1" spcCol="0" rtlCol="0" fromWordArt="0" anchor="ctr" anchorCtr="0" forceAA="0" compatLnSpc="1">
              <a:spAutoFit/>
            </a:bodyPr>
            <a:lstStyle/>
            <a:p>
              <a:pPr lvl="0" algn="l" eaLnBrk="1" hangingPunct="1">
                <a:spcBef>
                  <a:spcPct val="50000"/>
                </a:spcBef>
                <a:buClrTx/>
                <a:buSzTx/>
                <a:buFontTx/>
              </a:pPr>
              <a:r>
                <a:rPr lang="zh-CN" altLang="en-US" sz="7945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研究成果</a:t>
              </a:r>
              <a:endParaRPr lang="zh-CN" altLang="en-US" sz="7945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5540" y="18892"/>
              <a:ext cx="20071" cy="454"/>
            </a:xfrm>
            <a:prstGeom prst="rect">
              <a:avLst/>
            </a:prstGeom>
            <a:solidFill>
              <a:srgbClr val="172BA8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·</a:t>
              </a:r>
              <a:endParaRPr lang="en-US" altLang="zh-CN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239520" y="20302220"/>
            <a:ext cx="12744450" cy="1892300"/>
            <a:chOff x="1952" y="31972"/>
            <a:chExt cx="20070" cy="2980"/>
          </a:xfrm>
        </p:grpSpPr>
        <p:sp>
          <p:nvSpPr>
            <p:cNvPr id="2054" name="Text Box 10"/>
            <p:cNvSpPr txBox="1"/>
            <p:nvPr/>
          </p:nvSpPr>
          <p:spPr>
            <a:xfrm>
              <a:off x="1953" y="31972"/>
              <a:ext cx="9921" cy="2058"/>
            </a:xfrm>
            <a:prstGeom prst="rect">
              <a:avLst/>
            </a:prstGeom>
            <a:solidFill>
              <a:srgbClr val="172BA8"/>
            </a:solidFill>
            <a:effectLst>
              <a:softEdge rad="50800"/>
            </a:effectLst>
          </p:spPr>
          <p:style>
            <a:lnRef idx="0">
              <a:srgbClr val="FFFFFF"/>
            </a:lnRef>
            <a:fillRef idx="1">
              <a:schemeClr val="accent2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Overflow="overflow" horzOverflow="overflow" vert="horz" wrap="square" lIns="84106" tIns="42052" rIns="84106" bIns="42052" numCol="1" spcCol="0" rtlCol="0" fromWordArt="0" anchor="ctr" anchorCtr="0" forceAA="0" compatLnSpc="1">
              <a:spAutoFit/>
            </a:bodyPr>
            <a:lstStyle/>
            <a:p>
              <a:pPr lvl="0" algn="l" eaLnBrk="1" hangingPunct="1">
                <a:spcBef>
                  <a:spcPct val="50000"/>
                </a:spcBef>
                <a:buClrTx/>
                <a:buSzTx/>
                <a:buFontTx/>
              </a:pPr>
              <a:r>
                <a:rPr lang="zh-CN" altLang="en-US" sz="7945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成果创新内容</a:t>
              </a:r>
              <a:endParaRPr lang="zh-CN" altLang="en-US" sz="7945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952" y="34498"/>
              <a:ext cx="20071" cy="454"/>
            </a:xfrm>
            <a:prstGeom prst="rect">
              <a:avLst/>
            </a:prstGeom>
            <a:solidFill>
              <a:srgbClr val="172BA8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·</a:t>
              </a:r>
              <a:endParaRPr lang="en-US" altLang="zh-CN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6146145" y="31091505"/>
            <a:ext cx="12744450" cy="1908175"/>
            <a:chOff x="25427" y="48963"/>
            <a:chExt cx="20070" cy="3005"/>
          </a:xfrm>
        </p:grpSpPr>
        <p:sp>
          <p:nvSpPr>
            <p:cNvPr id="6" name="Text Box 11"/>
            <p:cNvSpPr txBox="1"/>
            <p:nvPr/>
          </p:nvSpPr>
          <p:spPr>
            <a:xfrm>
              <a:off x="25427" y="48963"/>
              <a:ext cx="9921" cy="2058"/>
            </a:xfrm>
            <a:prstGeom prst="rect">
              <a:avLst/>
            </a:prstGeom>
            <a:solidFill>
              <a:srgbClr val="172BA8"/>
            </a:solidFill>
            <a:effectLst>
              <a:softEdge rad="50800"/>
            </a:effectLst>
          </p:spPr>
          <p:style>
            <a:lnRef idx="0">
              <a:srgbClr val="FFFFFF"/>
            </a:lnRef>
            <a:fillRef idx="1">
              <a:schemeClr val="accent2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Overflow="overflow" horzOverflow="overflow" vert="horz" wrap="square" lIns="84106" tIns="42052" rIns="84106" bIns="42052" numCol="1" spcCol="0" rtlCol="0" fromWordArt="0" anchor="ctr" anchorCtr="0" forceAA="0" compatLnSpc="1">
              <a:spAutoFit/>
            </a:bodyPr>
            <a:lstStyle/>
            <a:p>
              <a:pPr lvl="0" algn="l" eaLnBrk="1" hangingPunct="1">
                <a:spcBef>
                  <a:spcPct val="50000"/>
                </a:spcBef>
                <a:buClrTx/>
                <a:buSzTx/>
                <a:buFontTx/>
              </a:pPr>
              <a:r>
                <a:rPr lang="zh-CN" altLang="en-US" sz="7945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总结和展望</a:t>
              </a:r>
              <a:endParaRPr lang="zh-CN" altLang="en-US" sz="7945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5427" y="51514"/>
              <a:ext cx="20071" cy="454"/>
            </a:xfrm>
            <a:prstGeom prst="rect">
              <a:avLst/>
            </a:prstGeom>
            <a:solidFill>
              <a:srgbClr val="172BA8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·</a:t>
              </a:r>
              <a:endParaRPr lang="en-US" altLang="zh-CN"/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jI3MWMyNGVhZGFhNGQ1MTJhYjFiOTQzODdhMjlhYmQifQ=="/>
  <p:tag name="RESOURCE_RECORD_KEY" val="{&quot;29&quot;:[50000213,50000047],&quot;8&quot;:[20476168,20476817]}"/>
  <p:tag name="resource_record_key" val="{&quot;13&quot;:[4364928],&quot;29&quot;:[50000213,50000047],&quot;8&quot;:[20476168,20476817]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WPS 演示</Application>
  <PresentationFormat>自定义</PresentationFormat>
  <Paragraphs>32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Times New Roman</vt:lpstr>
      <vt:lpstr>Calibri</vt:lpstr>
      <vt:lpstr>微软雅黑</vt:lpstr>
      <vt:lpstr>Arial Unicode MS</vt:lpstr>
      <vt:lpstr>方正公文小标宋</vt:lpstr>
      <vt:lpstr>默认设计模板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Faye W</dc:creator>
  <cp:lastModifiedBy>王轶珏</cp:lastModifiedBy>
  <cp:revision>26</cp:revision>
  <dcterms:created xsi:type="dcterms:W3CDTF">2021-03-24T06:06:00Z</dcterms:created>
  <dcterms:modified xsi:type="dcterms:W3CDTF">2025-06-11T03:33:28Z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FD34188CFD014371AFE0E8050B821595_13</vt:lpwstr>
  </property>
</Properties>
</file>