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30275530" cy="4280344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482"/>
        <p:guide pos="95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7574" y="1143000"/>
            <a:ext cx="218285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976980" y="5707289"/>
            <a:ext cx="24334354" cy="1604332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1987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2976980" y="22222475"/>
            <a:ext cx="24334354" cy="919008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7945" spc="200"/>
            </a:lvl1pPr>
            <a:lvl2pPr marL="1513840" indent="0" algn="ctr">
              <a:buNone/>
              <a:defRPr sz="6625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2405" indent="0" algn="ctr">
              <a:buNone/>
              <a:defRPr sz="5300"/>
            </a:lvl7pPr>
            <a:lvl8pPr marL="10596880" indent="0" algn="ctr">
              <a:buNone/>
              <a:defRPr sz="5300"/>
            </a:lvl8pPr>
            <a:lvl9pPr marL="12110720" indent="0" algn="ctr">
              <a:buNone/>
              <a:defRPr sz="53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510840" y="4830973"/>
            <a:ext cx="27248755" cy="3422126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2976980" y="15504053"/>
            <a:ext cx="24334354" cy="6358909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198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976980" y="22222475"/>
            <a:ext cx="24334354" cy="2943523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7945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10840" y="9302432"/>
            <a:ext cx="27239815" cy="2970486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943754" y="24020047"/>
            <a:ext cx="19292261" cy="478603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1457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943754" y="28806080"/>
            <a:ext cx="19292261" cy="5415184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596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5138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7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510840" y="9369840"/>
            <a:ext cx="12855548" cy="2963745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921927" y="9369840"/>
            <a:ext cx="12855548" cy="2963745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510840" y="8920448"/>
            <a:ext cx="13266782" cy="2381782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1510840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15485238" y="8873817"/>
            <a:ext cx="13266782" cy="2381782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6625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840" indent="0">
              <a:buNone/>
              <a:defRPr sz="6625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2405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720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15485238" y="11571865"/>
            <a:ext cx="13266782" cy="27435432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510840" y="3797369"/>
            <a:ext cx="27239815" cy="440405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510840" y="9706885"/>
            <a:ext cx="12995300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5769949" y="9706885"/>
            <a:ext cx="12980706" cy="28761141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53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25416079" y="5707289"/>
            <a:ext cx="2592565" cy="31390089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927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2270730" y="5707289"/>
            <a:ext cx="22769875" cy="31390089"/>
          </a:xfrm>
        </p:spPr>
        <p:txBody>
          <a:bodyPr vert="eaVert" lIns="46800" tIns="46800" rIns="46800" bIns="46800"/>
          <a:lstStyle>
            <a:lvl1pPr marL="756920" indent="-756920">
              <a:spcAft>
                <a:spcPts val="1000"/>
              </a:spcAft>
              <a:defRPr spc="300"/>
            </a:lvl1pPr>
            <a:lvl2pPr marL="2270760" indent="-756920">
              <a:defRPr spc="300"/>
            </a:lvl2pPr>
            <a:lvl3pPr marL="3784600" indent="-756920">
              <a:defRPr spc="300"/>
            </a:lvl3pPr>
            <a:lvl4pPr marL="5298440" indent="-756920">
              <a:defRPr spc="300"/>
            </a:lvl4pPr>
            <a:lvl5pPr marL="6812280" indent="-75692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1510840" y="3797369"/>
            <a:ext cx="27239815" cy="44040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1510840" y="9302432"/>
            <a:ext cx="27239815" cy="2970486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1519780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10221263" y="39411751"/>
            <a:ext cx="9833868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22045745" y="39411751"/>
            <a:ext cx="6704910" cy="1977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33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fontAlgn="auto" latinLnBrk="0" hangingPunct="1">
        <a:lnSpc>
          <a:spcPct val="100000"/>
        </a:lnSpc>
        <a:spcBef>
          <a:spcPct val="0"/>
        </a:spcBef>
        <a:buNone/>
        <a:defRPr sz="1192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5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27076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329555" algn="l"/>
          <a:tab pos="5329555" algn="l"/>
          <a:tab pos="5329555" algn="l"/>
          <a:tab pos="5329555" algn="l"/>
        </a:tabLst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378460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3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29844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6812280" indent="-756920" algn="l" defTabSz="302768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6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6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7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b93d0b8abb5a7c0cb3cf0a717425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810"/>
            <a:ext cx="30274895" cy="4279963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948815" y="3740150"/>
            <a:ext cx="3454400" cy="33896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6600">
                <a:solidFill>
                  <a:schemeClr val="tx1"/>
                </a:solidFill>
              </a:rPr>
              <a:t>单位</a:t>
            </a:r>
            <a:r>
              <a:rPr lang="en-US" altLang="zh-CN" sz="6600">
                <a:solidFill>
                  <a:schemeClr val="tx1"/>
                </a:solidFill>
              </a:rPr>
              <a:t>logo</a:t>
            </a:r>
            <a:endParaRPr lang="en-US" altLang="zh-CN" sz="6600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24448" y="3723640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姓名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724448" y="4958080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邮箱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24448" y="6192520"/>
            <a:ext cx="4826000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5500">
                <a:solidFill>
                  <a:schemeClr val="bg1"/>
                </a:solidFill>
              </a:rPr>
              <a:t>单位</a:t>
            </a:r>
            <a:endParaRPr lang="zh-CN" altLang="en-US" sz="550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73703" y="946785"/>
            <a:ext cx="912749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3500" b="1">
                <a:solidFill>
                  <a:schemeClr val="bg1"/>
                </a:solidFill>
              </a:rPr>
              <a:t>墙报题目</a:t>
            </a:r>
            <a:endParaRPr lang="zh-CN" altLang="en-US" sz="13500" b="1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213610" y="9044940"/>
            <a:ext cx="10708640" cy="1413510"/>
            <a:chOff x="3486" y="14244"/>
            <a:chExt cx="16864" cy="2226"/>
          </a:xfrm>
        </p:grpSpPr>
        <p:pic>
          <p:nvPicPr>
            <p:cNvPr id="5" name="图片 4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6" y="14244"/>
              <a:ext cx="16864" cy="2227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7871" y="14438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摘　要</a:t>
              </a:r>
              <a:endParaRPr lang="zh-CN" altLang="en-US" sz="7000" b="1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13610" y="23366095"/>
            <a:ext cx="10708640" cy="1413510"/>
            <a:chOff x="3486" y="40301"/>
            <a:chExt cx="16864" cy="2226"/>
          </a:xfrm>
        </p:grpSpPr>
        <p:pic>
          <p:nvPicPr>
            <p:cNvPr id="13" name="图片 12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6" y="40301"/>
              <a:ext cx="16864" cy="222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7871" y="40495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研究</a:t>
              </a:r>
              <a:r>
                <a:rPr lang="zh-CN" altLang="en-US" sz="7000" b="1"/>
                <a:t>内容</a:t>
              </a:r>
              <a:endParaRPr lang="zh-CN" altLang="en-US" sz="7000" b="1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6603345" y="28790265"/>
            <a:ext cx="10708640" cy="1413510"/>
            <a:chOff x="25907" y="45339"/>
            <a:chExt cx="16864" cy="2226"/>
          </a:xfrm>
        </p:grpSpPr>
        <p:pic>
          <p:nvPicPr>
            <p:cNvPr id="14" name="图片 13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7" y="45339"/>
              <a:ext cx="16864" cy="2227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30292" y="45533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总结与</a:t>
              </a:r>
              <a:r>
                <a:rPr lang="zh-CN" altLang="en-US" sz="7000" b="1"/>
                <a:t>展望</a:t>
              </a:r>
              <a:endParaRPr lang="zh-CN" altLang="en-US" sz="7000" b="1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603345" y="9044940"/>
            <a:ext cx="10708640" cy="1413510"/>
            <a:chOff x="25907" y="14244"/>
            <a:chExt cx="16864" cy="2226"/>
          </a:xfrm>
        </p:grpSpPr>
        <p:pic>
          <p:nvPicPr>
            <p:cNvPr id="12" name="图片 11" descr="77f62de590e34ddfe9a0a102eafb2d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7" y="14244"/>
              <a:ext cx="16864" cy="222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30292" y="14438"/>
              <a:ext cx="8095" cy="1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7000" b="1"/>
                <a:t>研究</a:t>
              </a:r>
              <a:r>
                <a:rPr lang="zh-CN" altLang="en-US" sz="7000" b="1"/>
                <a:t>成果</a:t>
              </a:r>
              <a:endParaRPr lang="zh-CN" altLang="en-US" sz="7000" b="1"/>
            </a:p>
          </p:txBody>
        </p:sp>
      </p:grpSp>
      <p:sp>
        <p:nvSpPr>
          <p:cNvPr id="2053" name="Text Box 9"/>
          <p:cNvSpPr txBox="1"/>
          <p:nvPr/>
        </p:nvSpPr>
        <p:spPr>
          <a:xfrm>
            <a:off x="2213610" y="10810875"/>
            <a:ext cx="10708640" cy="1236916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lstStyle/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简要阐明研究的背景和目的、需解决的问题、取得的成果等。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 Box 9"/>
          <p:cNvSpPr txBox="1"/>
          <p:nvPr/>
        </p:nvSpPr>
        <p:spPr>
          <a:xfrm>
            <a:off x="2340610" y="25302210"/>
            <a:ext cx="10708640" cy="15000605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主要的研究方法和实验设计等。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Text Box 9"/>
          <p:cNvSpPr txBox="1"/>
          <p:nvPr/>
        </p:nvSpPr>
        <p:spPr>
          <a:xfrm>
            <a:off x="16603345" y="10810875"/>
            <a:ext cx="10708640" cy="1763268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spAutoFit/>
          </a:bodyPr>
          <a:p>
            <a:pPr algn="just" defTabSz="603250">
              <a:lnSpc>
                <a:spcPct val="95000"/>
              </a:lnSpc>
            </a:pPr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研究结果，对结果的分析和讨论，研究的主要贡献等。</a:t>
            </a: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03250">
              <a:lnSpc>
                <a:spcPct val="95000"/>
              </a:lnSpc>
            </a:pPr>
            <a:endParaRPr lang="zh-CN" altLang="en-US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16603345" y="30575885"/>
            <a:ext cx="10708640" cy="9726930"/>
          </a:xfrm>
          <a:prstGeom prst="rect">
            <a:avLst/>
          </a:prstGeom>
          <a:noFill/>
          <a:ln w="9525">
            <a:noFill/>
          </a:ln>
        </p:spPr>
        <p:txBody>
          <a:bodyPr wrap="square" lIns="90004" tIns="45001" rIns="90004" bIns="45001">
            <a:noAutofit/>
          </a:bodyPr>
          <a:p>
            <a:pPr defTabSz="603250">
              <a:lnSpc>
                <a:spcPct val="95000"/>
              </a:lnSpc>
            </a:pPr>
            <a:r>
              <a:rPr lang="en-US" altLang="zh-CN" sz="6000" dirty="0">
                <a:latin typeface="宋体" panose="02010600030101010101" pitchFamily="2" charset="-122"/>
                <a:ea typeface="宋体" panose="02010600030101010101" pitchFamily="2" charset="-122"/>
              </a:rPr>
              <a:t>XXX</a:t>
            </a:r>
            <a:endParaRPr lang="en-US" altLang="zh-CN" sz="6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WPS 演示</Application>
  <PresentationFormat>宽屏</PresentationFormat>
  <Paragraphs>72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Times New Roman</vt:lpstr>
      <vt:lpstr>方正公文小标宋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王轶珏</cp:lastModifiedBy>
  <cp:revision>159</cp:revision>
  <dcterms:created xsi:type="dcterms:W3CDTF">2019-06-19T02:08:00Z</dcterms:created>
  <dcterms:modified xsi:type="dcterms:W3CDTF">2025-06-06T09:34:17Z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2052-12.1.0.21171</vt:lpwstr>
  </property>
  <property fmtid="{D5CDD505-2E9C-101B-9397-08002B2CF9AE}" pid="3" name="ICV">
    <vt:lpwstr>10D58934E80A46288D1910C2920E388E_12</vt:lpwstr>
  </property>
</Properties>
</file>